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12.png" ContentType="image/png"/>
  <Override PartName="/ppt/media/image10.png" ContentType="image/png"/>
  <Override PartName="/ppt/media/image9.png" ContentType="image/png"/>
  <Override PartName="/ppt/media/image8.png" ContentType="image/png"/>
  <Override PartName="/ppt/media/image7.png" ContentType="image/png"/>
  <Override PartName="/ppt/media/image2.png" ContentType="image/png"/>
  <Override PartName="/ppt/media/image1.png" ContentType="image/png"/>
  <Override PartName="/ppt/media/image11.png" ContentType="image/png"/>
  <Override PartName="/ppt/media/image3.jpeg" ContentType="image/jpeg"/>
  <Override PartName="/ppt/media/image4.png" ContentType="image/png"/>
  <Override PartName="/ppt/media/image5.png" ContentType="image/png"/>
  <Override PartName="/ppt/media/image6.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22.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
</Relationships>
</file>

<file path=ppt/media/image1.png>
</file>

<file path=ppt/media/image10.png>
</file>

<file path=ppt/media/image11.png>
</file>

<file path=ppt/media/image12.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29" name="PlaceHolder 2"/>
          <p:cNvSpPr>
            <a:spLocks noGrp="1"/>
          </p:cNvSpPr>
          <p:nvPr>
            <p:ph type="body"/>
          </p:nvPr>
        </p:nvSpPr>
        <p:spPr>
          <a:xfrm>
            <a:off x="729360" y="2079000"/>
            <a:ext cx="76885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30" name="PlaceHolder 3"/>
          <p:cNvSpPr>
            <a:spLocks noGrp="1"/>
          </p:cNvSpPr>
          <p:nvPr>
            <p:ph type="body"/>
          </p:nvPr>
        </p:nvSpPr>
        <p:spPr>
          <a:xfrm>
            <a:off x="729360" y="3260160"/>
            <a:ext cx="768852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32" name="PlaceHolder 2"/>
          <p:cNvSpPr>
            <a:spLocks noGrp="1"/>
          </p:cNvSpPr>
          <p:nvPr>
            <p:ph type="body"/>
          </p:nvPr>
        </p:nvSpPr>
        <p:spPr>
          <a:xfrm>
            <a:off x="72936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33" name="PlaceHolder 3"/>
          <p:cNvSpPr>
            <a:spLocks noGrp="1"/>
          </p:cNvSpPr>
          <p:nvPr>
            <p:ph type="body"/>
          </p:nvPr>
        </p:nvSpPr>
        <p:spPr>
          <a:xfrm>
            <a:off x="466920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34" name="PlaceHolder 4"/>
          <p:cNvSpPr>
            <a:spLocks noGrp="1"/>
          </p:cNvSpPr>
          <p:nvPr>
            <p:ph type="body"/>
          </p:nvPr>
        </p:nvSpPr>
        <p:spPr>
          <a:xfrm>
            <a:off x="729360" y="326016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35" name="PlaceHolder 5"/>
          <p:cNvSpPr>
            <a:spLocks noGrp="1"/>
          </p:cNvSpPr>
          <p:nvPr>
            <p:ph type="body"/>
          </p:nvPr>
        </p:nvSpPr>
        <p:spPr>
          <a:xfrm>
            <a:off x="4669200" y="326016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37" name="PlaceHolder 2"/>
          <p:cNvSpPr>
            <a:spLocks noGrp="1"/>
          </p:cNvSpPr>
          <p:nvPr>
            <p:ph type="body"/>
          </p:nvPr>
        </p:nvSpPr>
        <p:spPr>
          <a:xfrm>
            <a:off x="729360" y="207900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38" name="PlaceHolder 3"/>
          <p:cNvSpPr>
            <a:spLocks noGrp="1"/>
          </p:cNvSpPr>
          <p:nvPr>
            <p:ph type="body"/>
          </p:nvPr>
        </p:nvSpPr>
        <p:spPr>
          <a:xfrm>
            <a:off x="3328920" y="207900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39" name="PlaceHolder 4"/>
          <p:cNvSpPr>
            <a:spLocks noGrp="1"/>
          </p:cNvSpPr>
          <p:nvPr>
            <p:ph type="body"/>
          </p:nvPr>
        </p:nvSpPr>
        <p:spPr>
          <a:xfrm>
            <a:off x="5928480" y="207900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40" name="PlaceHolder 5"/>
          <p:cNvSpPr>
            <a:spLocks noGrp="1"/>
          </p:cNvSpPr>
          <p:nvPr>
            <p:ph type="body"/>
          </p:nvPr>
        </p:nvSpPr>
        <p:spPr>
          <a:xfrm>
            <a:off x="729360" y="326016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41" name="PlaceHolder 6"/>
          <p:cNvSpPr>
            <a:spLocks noGrp="1"/>
          </p:cNvSpPr>
          <p:nvPr>
            <p:ph type="body"/>
          </p:nvPr>
        </p:nvSpPr>
        <p:spPr>
          <a:xfrm>
            <a:off x="3328920" y="326016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42" name="PlaceHolder 7"/>
          <p:cNvSpPr>
            <a:spLocks noGrp="1"/>
          </p:cNvSpPr>
          <p:nvPr>
            <p:ph type="body"/>
          </p:nvPr>
        </p:nvSpPr>
        <p:spPr>
          <a:xfrm>
            <a:off x="5928480" y="326016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51" name="PlaceHolder 2"/>
          <p:cNvSpPr>
            <a:spLocks noGrp="1"/>
          </p:cNvSpPr>
          <p:nvPr>
            <p:ph type="subTitle"/>
          </p:nvPr>
        </p:nvSpPr>
        <p:spPr>
          <a:xfrm>
            <a:off x="729360" y="2079000"/>
            <a:ext cx="7688520" cy="226080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53" name="PlaceHolder 2"/>
          <p:cNvSpPr>
            <a:spLocks noGrp="1"/>
          </p:cNvSpPr>
          <p:nvPr>
            <p:ph type="body"/>
          </p:nvPr>
        </p:nvSpPr>
        <p:spPr>
          <a:xfrm>
            <a:off x="729360" y="2079000"/>
            <a:ext cx="7688520" cy="22608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55" name="PlaceHolder 2"/>
          <p:cNvSpPr>
            <a:spLocks noGrp="1"/>
          </p:cNvSpPr>
          <p:nvPr>
            <p:ph type="body"/>
          </p:nvPr>
        </p:nvSpPr>
        <p:spPr>
          <a:xfrm>
            <a:off x="729360" y="2079000"/>
            <a:ext cx="3751920" cy="2260800"/>
          </a:xfrm>
          <a:prstGeom prst="rect">
            <a:avLst/>
          </a:prstGeom>
        </p:spPr>
        <p:txBody>
          <a:bodyPr lIns="0" rIns="0" tIns="0" bIns="0">
            <a:normAutofit/>
          </a:bodyPr>
          <a:p>
            <a:endParaRPr b="0" lang="en-US" sz="1400" spc="-1" strike="noStrike">
              <a:solidFill>
                <a:srgbClr val="000000"/>
              </a:solidFill>
              <a:latin typeface="Arial"/>
            </a:endParaRPr>
          </a:p>
        </p:txBody>
      </p:sp>
      <p:sp>
        <p:nvSpPr>
          <p:cNvPr id="56" name="PlaceHolder 3"/>
          <p:cNvSpPr>
            <a:spLocks noGrp="1"/>
          </p:cNvSpPr>
          <p:nvPr>
            <p:ph type="body"/>
          </p:nvPr>
        </p:nvSpPr>
        <p:spPr>
          <a:xfrm>
            <a:off x="4669200" y="2079000"/>
            <a:ext cx="3751920" cy="22608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729360" y="1318680"/>
            <a:ext cx="7688520" cy="24811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60" name="PlaceHolder 2"/>
          <p:cNvSpPr>
            <a:spLocks noGrp="1"/>
          </p:cNvSpPr>
          <p:nvPr>
            <p:ph type="body"/>
          </p:nvPr>
        </p:nvSpPr>
        <p:spPr>
          <a:xfrm>
            <a:off x="72936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61" name="PlaceHolder 3"/>
          <p:cNvSpPr>
            <a:spLocks noGrp="1"/>
          </p:cNvSpPr>
          <p:nvPr>
            <p:ph type="body"/>
          </p:nvPr>
        </p:nvSpPr>
        <p:spPr>
          <a:xfrm>
            <a:off x="4669200" y="2079000"/>
            <a:ext cx="3751920" cy="2260800"/>
          </a:xfrm>
          <a:prstGeom prst="rect">
            <a:avLst/>
          </a:prstGeom>
        </p:spPr>
        <p:txBody>
          <a:bodyPr lIns="0" rIns="0" tIns="0" bIns="0">
            <a:normAutofit/>
          </a:bodyPr>
          <a:p>
            <a:endParaRPr b="0" lang="en-US" sz="1400" spc="-1" strike="noStrike">
              <a:solidFill>
                <a:srgbClr val="000000"/>
              </a:solidFill>
              <a:latin typeface="Arial"/>
            </a:endParaRPr>
          </a:p>
        </p:txBody>
      </p:sp>
      <p:sp>
        <p:nvSpPr>
          <p:cNvPr id="62" name="PlaceHolder 4"/>
          <p:cNvSpPr>
            <a:spLocks noGrp="1"/>
          </p:cNvSpPr>
          <p:nvPr>
            <p:ph type="body"/>
          </p:nvPr>
        </p:nvSpPr>
        <p:spPr>
          <a:xfrm>
            <a:off x="729360" y="326016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8" name="PlaceHolder 2"/>
          <p:cNvSpPr>
            <a:spLocks noGrp="1"/>
          </p:cNvSpPr>
          <p:nvPr>
            <p:ph type="subTitle"/>
          </p:nvPr>
        </p:nvSpPr>
        <p:spPr>
          <a:xfrm>
            <a:off x="729360" y="2079000"/>
            <a:ext cx="7688520" cy="226080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64" name="PlaceHolder 2"/>
          <p:cNvSpPr>
            <a:spLocks noGrp="1"/>
          </p:cNvSpPr>
          <p:nvPr>
            <p:ph type="body"/>
          </p:nvPr>
        </p:nvSpPr>
        <p:spPr>
          <a:xfrm>
            <a:off x="729360" y="2079000"/>
            <a:ext cx="3751920" cy="2260800"/>
          </a:xfrm>
          <a:prstGeom prst="rect">
            <a:avLst/>
          </a:prstGeom>
        </p:spPr>
        <p:txBody>
          <a:bodyPr lIns="0" rIns="0" tIns="0" bIns="0">
            <a:normAutofit/>
          </a:bodyPr>
          <a:p>
            <a:endParaRPr b="0" lang="en-US" sz="1400" spc="-1" strike="noStrike">
              <a:solidFill>
                <a:srgbClr val="000000"/>
              </a:solidFill>
              <a:latin typeface="Arial"/>
            </a:endParaRPr>
          </a:p>
        </p:txBody>
      </p:sp>
      <p:sp>
        <p:nvSpPr>
          <p:cNvPr id="65" name="PlaceHolder 3"/>
          <p:cNvSpPr>
            <a:spLocks noGrp="1"/>
          </p:cNvSpPr>
          <p:nvPr>
            <p:ph type="body"/>
          </p:nvPr>
        </p:nvSpPr>
        <p:spPr>
          <a:xfrm>
            <a:off x="466920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66" name="PlaceHolder 4"/>
          <p:cNvSpPr>
            <a:spLocks noGrp="1"/>
          </p:cNvSpPr>
          <p:nvPr>
            <p:ph type="body"/>
          </p:nvPr>
        </p:nvSpPr>
        <p:spPr>
          <a:xfrm>
            <a:off x="4669200" y="326016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68" name="PlaceHolder 2"/>
          <p:cNvSpPr>
            <a:spLocks noGrp="1"/>
          </p:cNvSpPr>
          <p:nvPr>
            <p:ph type="body"/>
          </p:nvPr>
        </p:nvSpPr>
        <p:spPr>
          <a:xfrm>
            <a:off x="72936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69" name="PlaceHolder 3"/>
          <p:cNvSpPr>
            <a:spLocks noGrp="1"/>
          </p:cNvSpPr>
          <p:nvPr>
            <p:ph type="body"/>
          </p:nvPr>
        </p:nvSpPr>
        <p:spPr>
          <a:xfrm>
            <a:off x="466920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70" name="PlaceHolder 4"/>
          <p:cNvSpPr>
            <a:spLocks noGrp="1"/>
          </p:cNvSpPr>
          <p:nvPr>
            <p:ph type="body"/>
          </p:nvPr>
        </p:nvSpPr>
        <p:spPr>
          <a:xfrm>
            <a:off x="729360" y="3260160"/>
            <a:ext cx="768852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72" name="PlaceHolder 2"/>
          <p:cNvSpPr>
            <a:spLocks noGrp="1"/>
          </p:cNvSpPr>
          <p:nvPr>
            <p:ph type="body"/>
          </p:nvPr>
        </p:nvSpPr>
        <p:spPr>
          <a:xfrm>
            <a:off x="729360" y="2079000"/>
            <a:ext cx="76885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73" name="PlaceHolder 3"/>
          <p:cNvSpPr>
            <a:spLocks noGrp="1"/>
          </p:cNvSpPr>
          <p:nvPr>
            <p:ph type="body"/>
          </p:nvPr>
        </p:nvSpPr>
        <p:spPr>
          <a:xfrm>
            <a:off x="729360" y="3260160"/>
            <a:ext cx="768852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75" name="PlaceHolder 2"/>
          <p:cNvSpPr>
            <a:spLocks noGrp="1"/>
          </p:cNvSpPr>
          <p:nvPr>
            <p:ph type="body"/>
          </p:nvPr>
        </p:nvSpPr>
        <p:spPr>
          <a:xfrm>
            <a:off x="72936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76" name="PlaceHolder 3"/>
          <p:cNvSpPr>
            <a:spLocks noGrp="1"/>
          </p:cNvSpPr>
          <p:nvPr>
            <p:ph type="body"/>
          </p:nvPr>
        </p:nvSpPr>
        <p:spPr>
          <a:xfrm>
            <a:off x="466920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77" name="PlaceHolder 4"/>
          <p:cNvSpPr>
            <a:spLocks noGrp="1"/>
          </p:cNvSpPr>
          <p:nvPr>
            <p:ph type="body"/>
          </p:nvPr>
        </p:nvSpPr>
        <p:spPr>
          <a:xfrm>
            <a:off x="729360" y="326016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78" name="PlaceHolder 5"/>
          <p:cNvSpPr>
            <a:spLocks noGrp="1"/>
          </p:cNvSpPr>
          <p:nvPr>
            <p:ph type="body"/>
          </p:nvPr>
        </p:nvSpPr>
        <p:spPr>
          <a:xfrm>
            <a:off x="4669200" y="326016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80" name="PlaceHolder 2"/>
          <p:cNvSpPr>
            <a:spLocks noGrp="1"/>
          </p:cNvSpPr>
          <p:nvPr>
            <p:ph type="body"/>
          </p:nvPr>
        </p:nvSpPr>
        <p:spPr>
          <a:xfrm>
            <a:off x="729360" y="207900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81" name="PlaceHolder 3"/>
          <p:cNvSpPr>
            <a:spLocks noGrp="1"/>
          </p:cNvSpPr>
          <p:nvPr>
            <p:ph type="body"/>
          </p:nvPr>
        </p:nvSpPr>
        <p:spPr>
          <a:xfrm>
            <a:off x="3328920" y="207900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82" name="PlaceHolder 4"/>
          <p:cNvSpPr>
            <a:spLocks noGrp="1"/>
          </p:cNvSpPr>
          <p:nvPr>
            <p:ph type="body"/>
          </p:nvPr>
        </p:nvSpPr>
        <p:spPr>
          <a:xfrm>
            <a:off x="5928480" y="207900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83" name="PlaceHolder 5"/>
          <p:cNvSpPr>
            <a:spLocks noGrp="1"/>
          </p:cNvSpPr>
          <p:nvPr>
            <p:ph type="body"/>
          </p:nvPr>
        </p:nvSpPr>
        <p:spPr>
          <a:xfrm>
            <a:off x="729360" y="326016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84" name="PlaceHolder 6"/>
          <p:cNvSpPr>
            <a:spLocks noGrp="1"/>
          </p:cNvSpPr>
          <p:nvPr>
            <p:ph type="body"/>
          </p:nvPr>
        </p:nvSpPr>
        <p:spPr>
          <a:xfrm>
            <a:off x="3328920" y="326016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85" name="PlaceHolder 7"/>
          <p:cNvSpPr>
            <a:spLocks noGrp="1"/>
          </p:cNvSpPr>
          <p:nvPr>
            <p:ph type="body"/>
          </p:nvPr>
        </p:nvSpPr>
        <p:spPr>
          <a:xfrm>
            <a:off x="5928480" y="3260160"/>
            <a:ext cx="247536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10" name="PlaceHolder 2"/>
          <p:cNvSpPr>
            <a:spLocks noGrp="1"/>
          </p:cNvSpPr>
          <p:nvPr>
            <p:ph type="body"/>
          </p:nvPr>
        </p:nvSpPr>
        <p:spPr>
          <a:xfrm>
            <a:off x="729360" y="2079000"/>
            <a:ext cx="7688520" cy="22608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12" name="PlaceHolder 2"/>
          <p:cNvSpPr>
            <a:spLocks noGrp="1"/>
          </p:cNvSpPr>
          <p:nvPr>
            <p:ph type="body"/>
          </p:nvPr>
        </p:nvSpPr>
        <p:spPr>
          <a:xfrm>
            <a:off x="729360" y="2079000"/>
            <a:ext cx="3751920" cy="2260800"/>
          </a:xfrm>
          <a:prstGeom prst="rect">
            <a:avLst/>
          </a:prstGeom>
        </p:spPr>
        <p:txBody>
          <a:bodyPr lIns="0" rIns="0" tIns="0" bIns="0">
            <a:normAutofit/>
          </a:bodyPr>
          <a:p>
            <a:endParaRPr b="0" lang="en-US" sz="1400" spc="-1" strike="noStrike">
              <a:solidFill>
                <a:srgbClr val="000000"/>
              </a:solidFill>
              <a:latin typeface="Arial"/>
            </a:endParaRPr>
          </a:p>
        </p:txBody>
      </p:sp>
      <p:sp>
        <p:nvSpPr>
          <p:cNvPr id="13" name="PlaceHolder 3"/>
          <p:cNvSpPr>
            <a:spLocks noGrp="1"/>
          </p:cNvSpPr>
          <p:nvPr>
            <p:ph type="body"/>
          </p:nvPr>
        </p:nvSpPr>
        <p:spPr>
          <a:xfrm>
            <a:off x="4669200" y="2079000"/>
            <a:ext cx="3751920" cy="22608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729360" y="1318680"/>
            <a:ext cx="7688520" cy="24811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17" name="PlaceHolder 2"/>
          <p:cNvSpPr>
            <a:spLocks noGrp="1"/>
          </p:cNvSpPr>
          <p:nvPr>
            <p:ph type="body"/>
          </p:nvPr>
        </p:nvSpPr>
        <p:spPr>
          <a:xfrm>
            <a:off x="72936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18" name="PlaceHolder 3"/>
          <p:cNvSpPr>
            <a:spLocks noGrp="1"/>
          </p:cNvSpPr>
          <p:nvPr>
            <p:ph type="body"/>
          </p:nvPr>
        </p:nvSpPr>
        <p:spPr>
          <a:xfrm>
            <a:off x="4669200" y="2079000"/>
            <a:ext cx="3751920" cy="2260800"/>
          </a:xfrm>
          <a:prstGeom prst="rect">
            <a:avLst/>
          </a:prstGeom>
        </p:spPr>
        <p:txBody>
          <a:bodyPr lIns="0" rIns="0" tIns="0" bIns="0">
            <a:normAutofit/>
          </a:bodyPr>
          <a:p>
            <a:endParaRPr b="0" lang="en-US" sz="1400" spc="-1" strike="noStrike">
              <a:solidFill>
                <a:srgbClr val="000000"/>
              </a:solidFill>
              <a:latin typeface="Arial"/>
            </a:endParaRPr>
          </a:p>
        </p:txBody>
      </p:sp>
      <p:sp>
        <p:nvSpPr>
          <p:cNvPr id="19" name="PlaceHolder 4"/>
          <p:cNvSpPr>
            <a:spLocks noGrp="1"/>
          </p:cNvSpPr>
          <p:nvPr>
            <p:ph type="body"/>
          </p:nvPr>
        </p:nvSpPr>
        <p:spPr>
          <a:xfrm>
            <a:off x="729360" y="326016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21" name="PlaceHolder 2"/>
          <p:cNvSpPr>
            <a:spLocks noGrp="1"/>
          </p:cNvSpPr>
          <p:nvPr>
            <p:ph type="body"/>
          </p:nvPr>
        </p:nvSpPr>
        <p:spPr>
          <a:xfrm>
            <a:off x="729360" y="2079000"/>
            <a:ext cx="3751920" cy="2260800"/>
          </a:xfrm>
          <a:prstGeom prst="rect">
            <a:avLst/>
          </a:prstGeom>
        </p:spPr>
        <p:txBody>
          <a:bodyPr lIns="0" rIns="0" tIns="0" bIns="0">
            <a:normAutofit/>
          </a:bodyPr>
          <a:p>
            <a:endParaRPr b="0" lang="en-US" sz="1400" spc="-1" strike="noStrike">
              <a:solidFill>
                <a:srgbClr val="000000"/>
              </a:solidFill>
              <a:latin typeface="Arial"/>
            </a:endParaRPr>
          </a:p>
        </p:txBody>
      </p:sp>
      <p:sp>
        <p:nvSpPr>
          <p:cNvPr id="22" name="PlaceHolder 3"/>
          <p:cNvSpPr>
            <a:spLocks noGrp="1"/>
          </p:cNvSpPr>
          <p:nvPr>
            <p:ph type="body"/>
          </p:nvPr>
        </p:nvSpPr>
        <p:spPr>
          <a:xfrm>
            <a:off x="466920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23" name="PlaceHolder 4"/>
          <p:cNvSpPr>
            <a:spLocks noGrp="1"/>
          </p:cNvSpPr>
          <p:nvPr>
            <p:ph type="body"/>
          </p:nvPr>
        </p:nvSpPr>
        <p:spPr>
          <a:xfrm>
            <a:off x="4669200" y="326016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729360" y="1318680"/>
            <a:ext cx="7688520" cy="534960"/>
          </a:xfrm>
          <a:prstGeom prst="rect">
            <a:avLst/>
          </a:prstGeom>
        </p:spPr>
        <p:txBody>
          <a:bodyPr lIns="0" rIns="0" tIns="0" bIns="0" anchor="ctr"/>
          <a:p>
            <a:endParaRPr b="0" lang="en-US" sz="1400" spc="-1" strike="noStrike">
              <a:solidFill>
                <a:srgbClr val="000000"/>
              </a:solidFill>
              <a:latin typeface="Arial"/>
            </a:endParaRPr>
          </a:p>
        </p:txBody>
      </p:sp>
      <p:sp>
        <p:nvSpPr>
          <p:cNvPr id="25" name="PlaceHolder 2"/>
          <p:cNvSpPr>
            <a:spLocks noGrp="1"/>
          </p:cNvSpPr>
          <p:nvPr>
            <p:ph type="body"/>
          </p:nvPr>
        </p:nvSpPr>
        <p:spPr>
          <a:xfrm>
            <a:off x="72936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26" name="PlaceHolder 3"/>
          <p:cNvSpPr>
            <a:spLocks noGrp="1"/>
          </p:cNvSpPr>
          <p:nvPr>
            <p:ph type="body"/>
          </p:nvPr>
        </p:nvSpPr>
        <p:spPr>
          <a:xfrm>
            <a:off x="4669200" y="2079000"/>
            <a:ext cx="3751920" cy="1078200"/>
          </a:xfrm>
          <a:prstGeom prst="rect">
            <a:avLst/>
          </a:prstGeom>
        </p:spPr>
        <p:txBody>
          <a:bodyPr lIns="0" rIns="0" tIns="0" bIns="0">
            <a:normAutofit/>
          </a:bodyPr>
          <a:p>
            <a:endParaRPr b="0" lang="en-US" sz="1400" spc="-1" strike="noStrike">
              <a:solidFill>
                <a:srgbClr val="000000"/>
              </a:solidFill>
              <a:latin typeface="Arial"/>
            </a:endParaRPr>
          </a:p>
        </p:txBody>
      </p:sp>
      <p:sp>
        <p:nvSpPr>
          <p:cNvPr id="27" name="PlaceHolder 4"/>
          <p:cNvSpPr>
            <a:spLocks noGrp="1"/>
          </p:cNvSpPr>
          <p:nvPr>
            <p:ph type="body"/>
          </p:nvPr>
        </p:nvSpPr>
        <p:spPr>
          <a:xfrm>
            <a:off x="729360" y="3260160"/>
            <a:ext cx="7688520" cy="10782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e9edee"/>
        </a:solidFill>
      </p:bgPr>
    </p:bg>
    <p:spTree>
      <p:nvGrpSpPr>
        <p:cNvPr id="1" name=""/>
        <p:cNvGrpSpPr/>
        <p:nvPr/>
      </p:nvGrpSpPr>
      <p:grpSpPr>
        <a:xfrm>
          <a:off x="0" y="0"/>
          <a:ext cx="0" cy="0"/>
          <a:chOff x="0" y="0"/>
          <a:chExt cx="0" cy="0"/>
        </a:xfrm>
      </p:grpSpPr>
      <p:sp>
        <p:nvSpPr>
          <p:cNvPr id="0" name="CustomShape 1"/>
          <p:cNvSpPr/>
          <p:nvPr/>
        </p:nvSpPr>
        <p:spPr>
          <a:xfrm>
            <a:off x="0" y="0"/>
            <a:ext cx="9143640" cy="487440"/>
          </a:xfrm>
          <a:prstGeom prst="rect">
            <a:avLst/>
          </a:prstGeom>
          <a:solidFill>
            <a:schemeClr val="lt1"/>
          </a:solidFill>
          <a:ln>
            <a:noFill/>
          </a:ln>
        </p:spPr>
        <p:style>
          <a:lnRef idx="0"/>
          <a:fillRef idx="0"/>
          <a:effectRef idx="0"/>
          <a:fontRef idx="minor"/>
        </p:style>
      </p:sp>
      <p:grpSp>
        <p:nvGrpSpPr>
          <p:cNvPr id="1" name="Group 2"/>
          <p:cNvGrpSpPr/>
          <p:nvPr/>
        </p:nvGrpSpPr>
        <p:grpSpPr>
          <a:xfrm>
            <a:off x="830520" y="1191600"/>
            <a:ext cx="745200" cy="45360"/>
            <a:chOff x="830520" y="1191600"/>
            <a:chExt cx="745200" cy="45360"/>
          </a:xfrm>
        </p:grpSpPr>
        <p:sp>
          <p:nvSpPr>
            <p:cNvPr id="2" name="CustomShape 3"/>
            <p:cNvSpPr/>
            <p:nvPr/>
          </p:nvSpPr>
          <p:spPr>
            <a:xfrm rot="16200000">
              <a:off x="1366560" y="1027800"/>
              <a:ext cx="45360" cy="372600"/>
            </a:xfrm>
            <a:prstGeom prst="rect">
              <a:avLst/>
            </a:prstGeom>
            <a:solidFill>
              <a:schemeClr val="accent3"/>
            </a:solidFill>
            <a:ln>
              <a:noFill/>
            </a:ln>
          </p:spPr>
          <p:style>
            <a:lnRef idx="0"/>
            <a:fillRef idx="0"/>
            <a:effectRef idx="0"/>
            <a:fontRef idx="minor"/>
          </p:style>
        </p:sp>
        <p:sp>
          <p:nvSpPr>
            <p:cNvPr id="3" name="CustomShape 4"/>
            <p:cNvSpPr/>
            <p:nvPr/>
          </p:nvSpPr>
          <p:spPr>
            <a:xfrm rot="16200000">
              <a:off x="995400" y="1026360"/>
              <a:ext cx="45360" cy="375480"/>
            </a:xfrm>
            <a:prstGeom prst="rect">
              <a:avLst/>
            </a:prstGeom>
            <a:solidFill>
              <a:schemeClr val="dk1"/>
            </a:solidFill>
            <a:ln>
              <a:noFill/>
            </a:ln>
          </p:spPr>
          <p:style>
            <a:lnRef idx="0"/>
            <a:fillRef idx="0"/>
            <a:effectRef idx="0"/>
            <a:fontRef idx="minor"/>
          </p:style>
        </p:sp>
      </p:grpSp>
      <p:sp>
        <p:nvSpPr>
          <p:cNvPr id="4" name="PlaceHolder 5"/>
          <p:cNvSpPr>
            <a:spLocks noGrp="1"/>
          </p:cNvSpPr>
          <p:nvPr>
            <p:ph type="title"/>
          </p:nvPr>
        </p:nvSpPr>
        <p:spPr>
          <a:xfrm>
            <a:off x="729360" y="1322280"/>
            <a:ext cx="7687800" cy="1664280"/>
          </a:xfrm>
          <a:prstGeom prst="rect">
            <a:avLst/>
          </a:prstGeom>
        </p:spPr>
        <p:txBody>
          <a:bodyPr tIns="91440" bIns="91440"/>
          <a:p>
            <a:r>
              <a:rPr b="0" lang="en-US" sz="4200" spc="-1" strike="noStrike">
                <a:solidFill>
                  <a:srgbClr val="000000"/>
                </a:solidFill>
                <a:latin typeface="Arial"/>
              </a:rPr>
              <a:t>Click to edit the title text format</a:t>
            </a:r>
            <a:endParaRPr b="0" lang="en-US" sz="4200" spc="-1" strike="noStrike">
              <a:solidFill>
                <a:srgbClr val="000000"/>
              </a:solidFill>
              <a:latin typeface="Arial"/>
            </a:endParaRPr>
          </a:p>
        </p:txBody>
      </p:sp>
      <p:sp>
        <p:nvSpPr>
          <p:cNvPr id="5" name="PlaceHolder 6"/>
          <p:cNvSpPr>
            <a:spLocks noGrp="1"/>
          </p:cNvSpPr>
          <p:nvPr>
            <p:ph type="sldNum"/>
          </p:nvPr>
        </p:nvSpPr>
        <p:spPr>
          <a:xfrm>
            <a:off x="8536320" y="4749840"/>
            <a:ext cx="548280" cy="393120"/>
          </a:xfrm>
          <a:prstGeom prst="rect">
            <a:avLst/>
          </a:prstGeom>
        </p:spPr>
        <p:txBody>
          <a:bodyPr tIns="91440" bIns="91440" anchor="ctr"/>
          <a:p>
            <a:pPr algn="r">
              <a:lnSpc>
                <a:spcPct val="100000"/>
              </a:lnSpc>
            </a:pPr>
            <a:fld id="{2419C591-201D-4B12-BEB3-9B188F4B625D}" type="slidenum">
              <a:rPr b="0" lang="en-US" sz="1000" spc="-1" strike="noStrike">
                <a:solidFill>
                  <a:srgbClr val="595959"/>
                </a:solidFill>
                <a:latin typeface="Lato"/>
                <a:ea typeface="Lato"/>
              </a:rPr>
              <a:t>&lt;number&gt;</a:t>
            </a:fld>
            <a:endParaRPr b="0" lang="en-US" sz="1000" spc="-1" strike="noStrike">
              <a:latin typeface="Times New Roman"/>
            </a:endParaRPr>
          </a:p>
        </p:txBody>
      </p:sp>
      <p:sp>
        <p:nvSpPr>
          <p:cNvPr id="6" name="PlaceHolder 7"/>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 name="CustomShape 1"/>
          <p:cNvSpPr/>
          <p:nvPr/>
        </p:nvSpPr>
        <p:spPr>
          <a:xfrm>
            <a:off x="0" y="0"/>
            <a:ext cx="9143640" cy="487440"/>
          </a:xfrm>
          <a:prstGeom prst="rect">
            <a:avLst/>
          </a:prstGeom>
          <a:solidFill>
            <a:schemeClr val="lt2"/>
          </a:solidFill>
          <a:ln>
            <a:noFill/>
          </a:ln>
        </p:spPr>
        <p:style>
          <a:lnRef idx="0"/>
          <a:fillRef idx="0"/>
          <a:effectRef idx="0"/>
          <a:fontRef idx="minor"/>
        </p:style>
      </p:sp>
      <p:grpSp>
        <p:nvGrpSpPr>
          <p:cNvPr id="44" name="Group 2"/>
          <p:cNvGrpSpPr/>
          <p:nvPr/>
        </p:nvGrpSpPr>
        <p:grpSpPr>
          <a:xfrm>
            <a:off x="830520" y="1191600"/>
            <a:ext cx="745200" cy="45360"/>
            <a:chOff x="830520" y="1191600"/>
            <a:chExt cx="745200" cy="45360"/>
          </a:xfrm>
        </p:grpSpPr>
        <p:sp>
          <p:nvSpPr>
            <p:cNvPr id="45" name="CustomShape 3"/>
            <p:cNvSpPr/>
            <p:nvPr/>
          </p:nvSpPr>
          <p:spPr>
            <a:xfrm rot="16200000">
              <a:off x="1366560" y="1027800"/>
              <a:ext cx="45360" cy="372600"/>
            </a:xfrm>
            <a:prstGeom prst="rect">
              <a:avLst/>
            </a:prstGeom>
            <a:solidFill>
              <a:schemeClr val="accent3"/>
            </a:solidFill>
            <a:ln>
              <a:noFill/>
            </a:ln>
          </p:spPr>
          <p:style>
            <a:lnRef idx="0"/>
            <a:fillRef idx="0"/>
            <a:effectRef idx="0"/>
            <a:fontRef idx="minor"/>
          </p:style>
        </p:sp>
        <p:sp>
          <p:nvSpPr>
            <p:cNvPr id="46" name="CustomShape 4"/>
            <p:cNvSpPr/>
            <p:nvPr/>
          </p:nvSpPr>
          <p:spPr>
            <a:xfrm rot="16200000">
              <a:off x="995400" y="1026360"/>
              <a:ext cx="45360" cy="375480"/>
            </a:xfrm>
            <a:prstGeom prst="rect">
              <a:avLst/>
            </a:prstGeom>
            <a:solidFill>
              <a:schemeClr val="dk1"/>
            </a:solidFill>
            <a:ln>
              <a:noFill/>
            </a:ln>
          </p:spPr>
          <p:style>
            <a:lnRef idx="0"/>
            <a:fillRef idx="0"/>
            <a:effectRef idx="0"/>
            <a:fontRef idx="minor"/>
          </p:style>
        </p:sp>
      </p:grpSp>
      <p:sp>
        <p:nvSpPr>
          <p:cNvPr id="47" name="PlaceHolder 5"/>
          <p:cNvSpPr>
            <a:spLocks noGrp="1"/>
          </p:cNvSpPr>
          <p:nvPr>
            <p:ph type="title"/>
          </p:nvPr>
        </p:nvSpPr>
        <p:spPr>
          <a:xfrm>
            <a:off x="729360" y="1318680"/>
            <a:ext cx="7688520" cy="534960"/>
          </a:xfrm>
          <a:prstGeom prst="rect">
            <a:avLst/>
          </a:prstGeom>
        </p:spPr>
        <p:txBody>
          <a:bodyPr tIns="91440" bIns="91440"/>
          <a:p>
            <a:r>
              <a:rPr b="0" lang="en-US" sz="2600" spc="-1" strike="noStrike">
                <a:solidFill>
                  <a:srgbClr val="000000"/>
                </a:solidFill>
                <a:latin typeface="Arial"/>
              </a:rPr>
              <a:t>Click to edit the title text format</a:t>
            </a:r>
            <a:endParaRPr b="0" lang="en-US" sz="2600" spc="-1" strike="noStrike">
              <a:solidFill>
                <a:srgbClr val="000000"/>
              </a:solidFill>
              <a:latin typeface="Arial"/>
            </a:endParaRPr>
          </a:p>
        </p:txBody>
      </p:sp>
      <p:sp>
        <p:nvSpPr>
          <p:cNvPr id="48" name="PlaceHolder 6"/>
          <p:cNvSpPr>
            <a:spLocks noGrp="1"/>
          </p:cNvSpPr>
          <p:nvPr>
            <p:ph type="body"/>
          </p:nvPr>
        </p:nvSpPr>
        <p:spPr>
          <a:xfrm>
            <a:off x="729360" y="2079000"/>
            <a:ext cx="7688520" cy="2260800"/>
          </a:xfrm>
          <a:prstGeom prst="rect">
            <a:avLst/>
          </a:prstGeom>
        </p:spPr>
        <p:txBody>
          <a:bodyPr tIns="91440" bIns="91440"/>
          <a:p>
            <a:pPr marL="432000" indent="-324000">
              <a:spcBef>
                <a:spcPts val="1417"/>
              </a:spcBef>
              <a:buClr>
                <a:srgbClr val="000000"/>
              </a:buClr>
              <a:buSzPct val="45000"/>
              <a:buFont typeface="Wingdings" charset="2"/>
              <a:buChar char=""/>
            </a:pPr>
            <a:r>
              <a:rPr b="0" lang="en-US" sz="1300" spc="-1" strike="noStrike">
                <a:solidFill>
                  <a:srgbClr val="000000"/>
                </a:solidFill>
                <a:latin typeface="Arial"/>
              </a:rPr>
              <a:t>Click to edit the outline text format</a:t>
            </a:r>
            <a:endParaRPr b="0" lang="en-US" sz="13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300" spc="-1" strike="noStrike">
                <a:solidFill>
                  <a:srgbClr val="000000"/>
                </a:solidFill>
                <a:latin typeface="Arial"/>
              </a:rPr>
              <a:t>Second Outline Level</a:t>
            </a:r>
            <a:endParaRPr b="0" lang="en-US" sz="13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300" spc="-1" strike="noStrike">
                <a:solidFill>
                  <a:srgbClr val="000000"/>
                </a:solidFill>
                <a:latin typeface="Arial"/>
              </a:rPr>
              <a:t>Third Outline Level</a:t>
            </a:r>
            <a:endParaRPr b="0" lang="en-US" sz="13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300" spc="-1" strike="noStrike">
                <a:solidFill>
                  <a:srgbClr val="000000"/>
                </a:solidFill>
                <a:latin typeface="Arial"/>
              </a:rPr>
              <a:t>Fourth Outline Level</a:t>
            </a:r>
            <a:endParaRPr b="0" lang="en-US" sz="13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300" spc="-1" strike="noStrike">
                <a:solidFill>
                  <a:srgbClr val="000000"/>
                </a:solidFill>
                <a:latin typeface="Arial"/>
              </a:rPr>
              <a:t>Fifth Outline Level</a:t>
            </a:r>
            <a:endParaRPr b="0" lang="en-US" sz="13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300" spc="-1" strike="noStrike">
                <a:solidFill>
                  <a:srgbClr val="000000"/>
                </a:solidFill>
                <a:latin typeface="Arial"/>
              </a:rPr>
              <a:t>Sixth Outline Level</a:t>
            </a:r>
            <a:endParaRPr b="0" lang="en-US" sz="13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300" spc="-1" strike="noStrike">
                <a:solidFill>
                  <a:srgbClr val="000000"/>
                </a:solidFill>
                <a:latin typeface="Arial"/>
              </a:rPr>
              <a:t>Seventh Outline Level</a:t>
            </a:r>
            <a:endParaRPr b="0" lang="en-US" sz="1300" spc="-1" strike="noStrike">
              <a:solidFill>
                <a:srgbClr val="000000"/>
              </a:solidFill>
              <a:latin typeface="Arial"/>
            </a:endParaRPr>
          </a:p>
        </p:txBody>
      </p:sp>
      <p:sp>
        <p:nvSpPr>
          <p:cNvPr id="49" name="PlaceHolder 7"/>
          <p:cNvSpPr>
            <a:spLocks noGrp="1"/>
          </p:cNvSpPr>
          <p:nvPr>
            <p:ph type="sldNum"/>
          </p:nvPr>
        </p:nvSpPr>
        <p:spPr>
          <a:xfrm>
            <a:off x="8536320" y="4749840"/>
            <a:ext cx="548280" cy="393120"/>
          </a:xfrm>
          <a:prstGeom prst="rect">
            <a:avLst/>
          </a:prstGeom>
        </p:spPr>
        <p:txBody>
          <a:bodyPr tIns="91440" bIns="91440" anchor="ctr"/>
          <a:p>
            <a:pPr algn="r">
              <a:lnSpc>
                <a:spcPct val="100000"/>
              </a:lnSpc>
            </a:pPr>
            <a:fld id="{91EBDAC9-76A2-4DBD-B6D8-6D72A863276D}" type="slidenum">
              <a:rPr b="0" lang="en-US" sz="1000" spc="-1" strike="noStrike">
                <a:solidFill>
                  <a:srgbClr val="595959"/>
                </a:solidFill>
                <a:latin typeface="Lato"/>
                <a:ea typeface="Lato"/>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6.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5.xml"/>
</Relationships>
</file>

<file path=ppt/slides/_rels/slide1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5.xml"/>
</Relationships>
</file>

<file path=ppt/slides/_rels/slide18.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5.xml"/>
</Relationships>
</file>

<file path=ppt/slides/_rels/slide1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2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5.xml"/>
</Relationships>
</file>

<file path=ppt/slides/_rels/slide2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5.xml"/>
</Relationships>
</file>

<file path=ppt/slides/_rels/slide2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5.xml"/>
</Relationships>
</file>

<file path=ppt/slides/_rels/slide4.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5.xml"/>
</Relationships>
</file>

<file path=ppt/slides/_rels/slide5.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5.xml"/>
</Relationships>
</file>

<file path=ppt/slides/_rels/slide8.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TextShape 1"/>
          <p:cNvSpPr txBox="1"/>
          <p:nvPr/>
        </p:nvSpPr>
        <p:spPr>
          <a:xfrm>
            <a:off x="729360" y="1322280"/>
            <a:ext cx="7687800" cy="1664280"/>
          </a:xfrm>
          <a:prstGeom prst="rect">
            <a:avLst/>
          </a:prstGeom>
          <a:noFill/>
          <a:ln>
            <a:noFill/>
          </a:ln>
        </p:spPr>
        <p:txBody>
          <a:bodyPr tIns="91440" bIns="91440"/>
          <a:p>
            <a:pPr>
              <a:lnSpc>
                <a:spcPct val="100000"/>
              </a:lnSpc>
            </a:pPr>
            <a:r>
              <a:rPr b="1" lang="en-US" sz="4200" spc="-1" strike="noStrike">
                <a:solidFill>
                  <a:srgbClr val="1a1a1a"/>
                </a:solidFill>
                <a:latin typeface="Raleway"/>
                <a:ea typeface="Raleway"/>
              </a:rPr>
              <a:t>Gliocas</a:t>
            </a:r>
            <a:endParaRPr b="0" lang="en-US" sz="4200" spc="-1" strike="noStrike">
              <a:solidFill>
                <a:srgbClr val="000000"/>
              </a:solidFill>
              <a:latin typeface="Arial"/>
            </a:endParaRPr>
          </a:p>
        </p:txBody>
      </p:sp>
      <p:sp>
        <p:nvSpPr>
          <p:cNvPr id="87" name="TextShape 2"/>
          <p:cNvSpPr txBox="1"/>
          <p:nvPr/>
        </p:nvSpPr>
        <p:spPr>
          <a:xfrm>
            <a:off x="729720" y="3173040"/>
            <a:ext cx="7687800" cy="540720"/>
          </a:xfrm>
          <a:prstGeom prst="rect">
            <a:avLst/>
          </a:prstGeom>
          <a:noFill/>
          <a:ln>
            <a:noFill/>
          </a:ln>
        </p:spPr>
        <p:txBody>
          <a:bodyPr tIns="91440" bIns="91440"/>
          <a:p>
            <a:pPr>
              <a:lnSpc>
                <a:spcPct val="100000"/>
              </a:lnSpc>
            </a:pPr>
            <a:r>
              <a:rPr b="0" lang="en-US" sz="1600" spc="-1" strike="noStrike">
                <a:solidFill>
                  <a:srgbClr val="595959"/>
                </a:solidFill>
                <a:latin typeface="Lato"/>
                <a:ea typeface="Lato"/>
              </a:rPr>
              <a:t>WAD2 project design specification </a:t>
            </a:r>
            <a:endParaRPr b="0" lang="en-US" sz="16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subjects</a:t>
            </a:r>
            <a:endParaRPr b="0" lang="en-US" sz="2600" spc="-1" strike="noStrike">
              <a:solidFill>
                <a:srgbClr val="000000"/>
              </a:solidFill>
              <a:latin typeface="Arial"/>
            </a:endParaRPr>
          </a:p>
        </p:txBody>
      </p:sp>
      <p:graphicFrame>
        <p:nvGraphicFramePr>
          <p:cNvPr id="110" name="Table 2"/>
          <p:cNvGraphicFramePr/>
          <p:nvPr/>
        </p:nvGraphicFramePr>
        <p:xfrm>
          <a:off x="729360" y="2192040"/>
          <a:ext cx="6743880" cy="1487880"/>
        </p:xfrm>
        <a:graphic>
          <a:graphicData uri="http://schemas.openxmlformats.org/drawingml/2006/table">
            <a:tbl>
              <a:tblPr/>
              <a:tblGrid>
                <a:gridCol w="3372120"/>
                <a:gridCol w="3372120"/>
              </a:tblGrid>
              <a:tr h="448200">
                <a:tc gridSpan="2">
                  <a:txBody>
                    <a:bodyPr lIns="34920" rIns="34920" tIns="34920" bIns="34920"/>
                    <a:p>
                      <a:pPr algn="ctr">
                        <a:lnSpc>
                          <a:spcPct val="100000"/>
                        </a:lnSpc>
                      </a:pPr>
                      <a:r>
                        <a:rPr b="1" lang="en-US" sz="1600" spc="-1" strike="noStrike">
                          <a:solidFill>
                            <a:srgbClr val="ffffff"/>
                          </a:solidFill>
                          <a:latin typeface="Arial"/>
                          <a:ea typeface="Arial"/>
                        </a:rPr>
                        <a:t>Subjects</a:t>
                      </a:r>
                      <a:endParaRPr b="0" lang="en-US" sz="1600" spc="-1" strike="noStrike">
                        <a:latin typeface="Arial"/>
                      </a:endParaRPr>
                    </a:p>
                  </a:txBody>
                  <a:tcPr marL="34920" marR="34920">
                    <a:lnL w="12240">
                      <a:solidFill>
                        <a:srgbClr val="ffffff"/>
                      </a:solidFill>
                    </a:lnL>
                    <a:lnR w="12240">
                      <a:solidFill>
                        <a:srgbClr val="ffffff"/>
                      </a:solidFill>
                    </a:lnR>
                    <a:lnT w="12240">
                      <a:solidFill>
                        <a:srgbClr val="ffffff"/>
                      </a:solidFill>
                    </a:lnT>
                    <a:lnB w="38160">
                      <a:solidFill>
                        <a:srgbClr val="ffffff"/>
                      </a:solidFill>
                    </a:lnB>
                    <a:solidFill>
                      <a:srgbClr val="595959"/>
                    </a:solidFill>
                  </a:tcPr>
                </a:tc>
                <a:tc hMerge="1">
                  <a:tcPr>
                    <a:solidFill>
                      <a:srgbClr val="729fcf"/>
                    </a:solidFill>
                  </a:tcPr>
                </a:tc>
              </a:tr>
              <a:tr h="361080">
                <a:tc>
                  <a:txBody>
                    <a:bodyPr lIns="34920" rIns="34920" tIns="34920" bIns="34920"/>
                    <a:p>
                      <a:pPr>
                        <a:lnSpc>
                          <a:spcPct val="100000"/>
                        </a:lnSpc>
                      </a:pPr>
                      <a:r>
                        <a:rPr b="1" lang="en-US" sz="1200" spc="-1" strike="noStrike">
                          <a:solidFill>
                            <a:srgbClr val="ffffff"/>
                          </a:solidFill>
                          <a:latin typeface="Arial"/>
                          <a:ea typeface="Arial"/>
                        </a:rPr>
                        <a:t>Field</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200" spc="-1" strike="noStrike">
                          <a:solidFill>
                            <a:srgbClr val="1a9988"/>
                          </a:solidFill>
                          <a:latin typeface="Arial"/>
                          <a:ea typeface="Arial"/>
                        </a:rPr>
                        <a:t>Type</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339120">
                <a:tc>
                  <a:txBody>
                    <a:bodyPr lIns="34920" rIns="34920" tIns="34920" bIns="34920"/>
                    <a:p>
                      <a:pPr>
                        <a:lnSpc>
                          <a:spcPct val="100000"/>
                        </a:lnSpc>
                      </a:pPr>
                      <a:r>
                        <a:rPr b="1" lang="en-US" sz="1100" spc="-1" strike="noStrike">
                          <a:solidFill>
                            <a:srgbClr val="ffffff"/>
                          </a:solidFill>
                          <a:latin typeface="Arial"/>
                          <a:ea typeface="Arial"/>
                        </a:rPr>
                        <a:t>Name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(64) (Primary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339480">
                <a:tc>
                  <a:txBody>
                    <a:bodyPr lIns="34920" rIns="34920" tIns="34920" bIns="34920"/>
                    <a:p>
                      <a:pPr>
                        <a:lnSpc>
                          <a:spcPct val="100000"/>
                        </a:lnSpc>
                      </a:pPr>
                      <a:r>
                        <a:rPr b="1" lang="en-US" sz="1100" spc="-1" strike="noStrike">
                          <a:solidFill>
                            <a:srgbClr val="ffffff"/>
                          </a:solidFill>
                          <a:latin typeface="Arial"/>
                          <a:ea typeface="Arial"/>
                        </a:rPr>
                        <a:t>URL</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Slug</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bl>
          </a:graphicData>
        </a:graphic>
      </p:graphicFrame>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courses</a:t>
            </a:r>
            <a:endParaRPr b="0" lang="en-US" sz="2600" spc="-1" strike="noStrike">
              <a:solidFill>
                <a:srgbClr val="000000"/>
              </a:solidFill>
              <a:latin typeface="Arial"/>
            </a:endParaRPr>
          </a:p>
        </p:txBody>
      </p:sp>
      <p:graphicFrame>
        <p:nvGraphicFramePr>
          <p:cNvPr id="112" name="Table 2"/>
          <p:cNvGraphicFramePr/>
          <p:nvPr/>
        </p:nvGraphicFramePr>
        <p:xfrm>
          <a:off x="729360" y="2306520"/>
          <a:ext cx="6124320" cy="360000"/>
        </p:xfrm>
        <a:graphic>
          <a:graphicData uri="http://schemas.openxmlformats.org/drawingml/2006/table">
            <a:tbl>
              <a:tblPr/>
              <a:tblGrid>
                <a:gridCol w="3062160"/>
                <a:gridCol w="3062160"/>
              </a:tblGrid>
              <a:tr h="0">
                <a:tc gridSpan="2">
                  <a:txBody>
                    <a:bodyPr lIns="34920" rIns="34920" tIns="34920" bIns="34920"/>
                    <a:p>
                      <a:pPr algn="ctr">
                        <a:lnSpc>
                          <a:spcPct val="100000"/>
                        </a:lnSpc>
                      </a:pPr>
                      <a:r>
                        <a:rPr b="1" lang="en-US" sz="1600" spc="-1" strike="noStrike">
                          <a:solidFill>
                            <a:srgbClr val="ffffff"/>
                          </a:solidFill>
                          <a:latin typeface="Arial"/>
                          <a:ea typeface="Arial"/>
                        </a:rPr>
                        <a:t>Courses</a:t>
                      </a:r>
                      <a:endParaRPr b="0" lang="en-US" sz="1600" spc="-1" strike="noStrike">
                        <a:latin typeface="Arial"/>
                      </a:endParaRPr>
                    </a:p>
                  </a:txBody>
                  <a:tcPr marL="34920" marR="34920">
                    <a:lnL w="12240">
                      <a:solidFill>
                        <a:srgbClr val="ffffff"/>
                      </a:solidFill>
                    </a:lnL>
                    <a:lnR w="12240">
                      <a:solidFill>
                        <a:srgbClr val="ffffff"/>
                      </a:solidFill>
                    </a:lnR>
                    <a:lnT w="12240">
                      <a:solidFill>
                        <a:srgbClr val="ffffff"/>
                      </a:solidFill>
                    </a:lnT>
                    <a:lnB w="38160">
                      <a:solidFill>
                        <a:srgbClr val="ffffff"/>
                      </a:solidFill>
                    </a:lnB>
                    <a:solidFill>
                      <a:srgbClr val="595959"/>
                    </a:solidFill>
                  </a:tcPr>
                </a:tc>
                <a:tc hMerge="1">
                  <a:tcPr>
                    <a:solidFill>
                      <a:srgbClr val="729fcf"/>
                    </a:solidFill>
                  </a:tcPr>
                </a:tc>
              </a:tr>
              <a:tr h="0">
                <a:tc>
                  <a:txBody>
                    <a:bodyPr lIns="34920" rIns="34920" tIns="34920" bIns="34920"/>
                    <a:p>
                      <a:pPr>
                        <a:lnSpc>
                          <a:spcPct val="100000"/>
                        </a:lnSpc>
                      </a:pPr>
                      <a:r>
                        <a:rPr b="1" lang="en-US" sz="1200" spc="-1" strike="noStrike">
                          <a:solidFill>
                            <a:srgbClr val="ffffff"/>
                          </a:solidFill>
                          <a:latin typeface="Arial"/>
                          <a:ea typeface="Arial"/>
                        </a:rPr>
                        <a:t>Field</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200" spc="-1" strike="noStrike">
                          <a:solidFill>
                            <a:srgbClr val="1a9988"/>
                          </a:solidFill>
                          <a:latin typeface="Arial"/>
                          <a:ea typeface="Arial"/>
                        </a:rPr>
                        <a:t>Type</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Name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(64) (Primary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Parent subject</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(64) (Foreign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URL</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Slug</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bl>
          </a:graphicData>
        </a:graphic>
      </p:graphicFrame>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questions</a:t>
            </a:r>
            <a:endParaRPr b="0" lang="en-US" sz="2600" spc="-1" strike="noStrike">
              <a:solidFill>
                <a:srgbClr val="000000"/>
              </a:solidFill>
              <a:latin typeface="Arial"/>
            </a:endParaRPr>
          </a:p>
        </p:txBody>
      </p:sp>
      <p:graphicFrame>
        <p:nvGraphicFramePr>
          <p:cNvPr id="114" name="Table 2"/>
          <p:cNvGraphicFramePr/>
          <p:nvPr/>
        </p:nvGraphicFramePr>
        <p:xfrm>
          <a:off x="725760" y="1854000"/>
          <a:ext cx="6124320" cy="360000"/>
        </p:xfrm>
        <a:graphic>
          <a:graphicData uri="http://schemas.openxmlformats.org/drawingml/2006/table">
            <a:tbl>
              <a:tblPr/>
              <a:tblGrid>
                <a:gridCol w="3062160"/>
                <a:gridCol w="3062160"/>
              </a:tblGrid>
              <a:tr h="0">
                <a:tc gridSpan="2">
                  <a:txBody>
                    <a:bodyPr lIns="34920" rIns="34920" tIns="34920" bIns="34920"/>
                    <a:p>
                      <a:pPr algn="ctr">
                        <a:lnSpc>
                          <a:spcPct val="100000"/>
                        </a:lnSpc>
                      </a:pPr>
                      <a:r>
                        <a:rPr b="1" lang="en-US" sz="1600" spc="-1" strike="noStrike">
                          <a:solidFill>
                            <a:srgbClr val="ffffff"/>
                          </a:solidFill>
                          <a:latin typeface="Arial"/>
                          <a:ea typeface="Arial"/>
                        </a:rPr>
                        <a:t>Questions</a:t>
                      </a:r>
                      <a:endParaRPr b="0" lang="en-US" sz="1600" spc="-1" strike="noStrike">
                        <a:latin typeface="Arial"/>
                      </a:endParaRPr>
                    </a:p>
                  </a:txBody>
                  <a:tcPr marL="34920" marR="34920">
                    <a:lnL w="12240">
                      <a:solidFill>
                        <a:srgbClr val="ffffff"/>
                      </a:solidFill>
                    </a:lnL>
                    <a:lnR w="12240">
                      <a:solidFill>
                        <a:srgbClr val="ffffff"/>
                      </a:solidFill>
                    </a:lnR>
                    <a:lnT w="12240">
                      <a:solidFill>
                        <a:srgbClr val="ffffff"/>
                      </a:solidFill>
                    </a:lnT>
                    <a:lnB w="38160">
                      <a:solidFill>
                        <a:srgbClr val="ffffff"/>
                      </a:solidFill>
                    </a:lnB>
                    <a:solidFill>
                      <a:srgbClr val="595959"/>
                    </a:solidFill>
                  </a:tcPr>
                </a:tc>
                <a:tc hMerge="1">
                  <a:tcPr>
                    <a:solidFill>
                      <a:srgbClr val="729fcf"/>
                    </a:solidFill>
                  </a:tcPr>
                </a:tc>
              </a:tr>
              <a:tr h="0">
                <a:tc>
                  <a:txBody>
                    <a:bodyPr lIns="34920" rIns="34920" tIns="34920" bIns="34920"/>
                    <a:p>
                      <a:pPr>
                        <a:lnSpc>
                          <a:spcPct val="100000"/>
                        </a:lnSpc>
                      </a:pPr>
                      <a:r>
                        <a:rPr b="1" lang="en-US" sz="1200" spc="-1" strike="noStrike">
                          <a:solidFill>
                            <a:srgbClr val="ffffff"/>
                          </a:solidFill>
                          <a:latin typeface="Arial"/>
                          <a:ea typeface="Arial"/>
                        </a:rPr>
                        <a:t>Field</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200" spc="-1" strike="noStrike">
                          <a:solidFill>
                            <a:srgbClr val="1a9988"/>
                          </a:solidFill>
                          <a:latin typeface="Arial"/>
                          <a:ea typeface="Arial"/>
                        </a:rPr>
                        <a:t>Type</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Course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(64) (Foreign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Question number</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Int (autogenerated) (Primary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Question title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(256)</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Question text</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(32768)</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Upvote count</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Int</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Date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Datetime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Views</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Int</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Original poster</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(128) (Foreign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URL</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Slug</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bl>
          </a:graphicData>
        </a:graphic>
      </p:graphicFrame>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answers</a:t>
            </a:r>
            <a:endParaRPr b="0" lang="en-US" sz="2600" spc="-1" strike="noStrike">
              <a:solidFill>
                <a:srgbClr val="000000"/>
              </a:solidFill>
              <a:latin typeface="Arial"/>
            </a:endParaRPr>
          </a:p>
        </p:txBody>
      </p:sp>
      <p:sp>
        <p:nvSpPr>
          <p:cNvPr id="116" name="TextShape 2"/>
          <p:cNvSpPr txBox="1"/>
          <p:nvPr/>
        </p:nvSpPr>
        <p:spPr>
          <a:xfrm>
            <a:off x="729360" y="2079000"/>
            <a:ext cx="7688520" cy="2260800"/>
          </a:xfrm>
          <a:prstGeom prst="rect">
            <a:avLst/>
          </a:prstGeom>
          <a:noFill/>
          <a:ln>
            <a:noFill/>
          </a:ln>
        </p:spPr>
        <p:txBody>
          <a:bodyPr tIns="91440" bIns="91440"/>
          <a:p>
            <a:endParaRPr b="0" lang="en-US" sz="1400" spc="-1" strike="noStrike">
              <a:solidFill>
                <a:srgbClr val="000000"/>
              </a:solidFill>
              <a:latin typeface="Arial"/>
            </a:endParaRPr>
          </a:p>
        </p:txBody>
      </p:sp>
      <p:graphicFrame>
        <p:nvGraphicFramePr>
          <p:cNvPr id="117" name="Table 3"/>
          <p:cNvGraphicFramePr/>
          <p:nvPr/>
        </p:nvGraphicFramePr>
        <p:xfrm>
          <a:off x="725760" y="2067480"/>
          <a:ext cx="6124320" cy="360000"/>
        </p:xfrm>
        <a:graphic>
          <a:graphicData uri="http://schemas.openxmlformats.org/drawingml/2006/table">
            <a:tbl>
              <a:tblPr/>
              <a:tblGrid>
                <a:gridCol w="3062160"/>
                <a:gridCol w="3062160"/>
              </a:tblGrid>
              <a:tr h="0">
                <a:tc gridSpan="2">
                  <a:txBody>
                    <a:bodyPr lIns="34920" rIns="34920" tIns="34920" bIns="34920"/>
                    <a:p>
                      <a:pPr algn="ctr">
                        <a:lnSpc>
                          <a:spcPct val="100000"/>
                        </a:lnSpc>
                      </a:pPr>
                      <a:r>
                        <a:rPr b="1" lang="en-US" sz="1600" spc="-1" strike="noStrike">
                          <a:solidFill>
                            <a:srgbClr val="ffffff"/>
                          </a:solidFill>
                          <a:latin typeface="Arial"/>
                          <a:ea typeface="Arial"/>
                        </a:rPr>
                        <a:t>Answers</a:t>
                      </a:r>
                      <a:endParaRPr b="0" lang="en-US" sz="1600" spc="-1" strike="noStrike">
                        <a:latin typeface="Arial"/>
                      </a:endParaRPr>
                    </a:p>
                  </a:txBody>
                  <a:tcPr marL="34920" marR="34920">
                    <a:lnL w="12240">
                      <a:solidFill>
                        <a:srgbClr val="ffffff"/>
                      </a:solidFill>
                    </a:lnL>
                    <a:lnR w="12240">
                      <a:solidFill>
                        <a:srgbClr val="ffffff"/>
                      </a:solidFill>
                    </a:lnR>
                    <a:lnT w="12240">
                      <a:solidFill>
                        <a:srgbClr val="ffffff"/>
                      </a:solidFill>
                    </a:lnT>
                    <a:lnB w="38160">
                      <a:solidFill>
                        <a:srgbClr val="ffffff"/>
                      </a:solidFill>
                    </a:lnB>
                    <a:solidFill>
                      <a:srgbClr val="595959"/>
                    </a:solidFill>
                  </a:tcPr>
                </a:tc>
                <a:tc hMerge="1">
                  <a:tcPr>
                    <a:solidFill>
                      <a:srgbClr val="729fcf"/>
                    </a:solidFill>
                  </a:tcPr>
                </a:tc>
              </a:tr>
              <a:tr h="0">
                <a:tc>
                  <a:txBody>
                    <a:bodyPr lIns="34920" rIns="34920" tIns="34920" bIns="34920"/>
                    <a:p>
                      <a:pPr>
                        <a:lnSpc>
                          <a:spcPct val="100000"/>
                        </a:lnSpc>
                      </a:pPr>
                      <a:r>
                        <a:rPr b="1" lang="en-US" sz="1200" spc="-1" strike="noStrike">
                          <a:solidFill>
                            <a:srgbClr val="ffffff"/>
                          </a:solidFill>
                          <a:latin typeface="Arial"/>
                          <a:ea typeface="Arial"/>
                        </a:rPr>
                        <a:t>Field</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200" spc="-1" strike="noStrike">
                          <a:solidFill>
                            <a:srgbClr val="1a9988"/>
                          </a:solidFill>
                          <a:latin typeface="Arial"/>
                          <a:ea typeface="Arial"/>
                        </a:rPr>
                        <a:t>Type</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Comment number</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Int (autogenerated) (Primary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Question number</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Int (Foreign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Poster</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(128) (Foreign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Answer text</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(32768)</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Date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Datetime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Upvote count</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Int</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bl>
          </a:graphicData>
        </a:graphic>
      </p:graphicFrame>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replies</a:t>
            </a:r>
            <a:endParaRPr b="0" lang="en-US" sz="2600" spc="-1" strike="noStrike">
              <a:solidFill>
                <a:srgbClr val="000000"/>
              </a:solidFill>
              <a:latin typeface="Arial"/>
            </a:endParaRPr>
          </a:p>
        </p:txBody>
      </p:sp>
      <p:sp>
        <p:nvSpPr>
          <p:cNvPr id="119" name="TextShape 2"/>
          <p:cNvSpPr txBox="1"/>
          <p:nvPr/>
        </p:nvSpPr>
        <p:spPr>
          <a:xfrm>
            <a:off x="729360" y="2079000"/>
            <a:ext cx="7688520" cy="2260800"/>
          </a:xfrm>
          <a:prstGeom prst="rect">
            <a:avLst/>
          </a:prstGeom>
          <a:noFill/>
          <a:ln>
            <a:noFill/>
          </a:ln>
        </p:spPr>
        <p:txBody>
          <a:bodyPr tIns="91440" bIns="91440"/>
          <a:p>
            <a:endParaRPr b="0" lang="en-US" sz="1400" spc="-1" strike="noStrike">
              <a:solidFill>
                <a:srgbClr val="000000"/>
              </a:solidFill>
              <a:latin typeface="Arial"/>
            </a:endParaRPr>
          </a:p>
        </p:txBody>
      </p:sp>
      <p:graphicFrame>
        <p:nvGraphicFramePr>
          <p:cNvPr id="120" name="Table 3"/>
          <p:cNvGraphicFramePr/>
          <p:nvPr/>
        </p:nvGraphicFramePr>
        <p:xfrm>
          <a:off x="725760" y="2213640"/>
          <a:ext cx="6124320" cy="360000"/>
        </p:xfrm>
        <a:graphic>
          <a:graphicData uri="http://schemas.openxmlformats.org/drawingml/2006/table">
            <a:tbl>
              <a:tblPr/>
              <a:tblGrid>
                <a:gridCol w="3062160"/>
                <a:gridCol w="3062160"/>
              </a:tblGrid>
              <a:tr h="0">
                <a:tc gridSpan="2">
                  <a:txBody>
                    <a:bodyPr lIns="34920" rIns="34920" tIns="34920" bIns="34920"/>
                    <a:p>
                      <a:pPr algn="ctr">
                        <a:lnSpc>
                          <a:spcPct val="100000"/>
                        </a:lnSpc>
                      </a:pPr>
                      <a:r>
                        <a:rPr b="1" lang="en-US" sz="1600" spc="-1" strike="noStrike">
                          <a:solidFill>
                            <a:srgbClr val="ffffff"/>
                          </a:solidFill>
                          <a:latin typeface="Arial"/>
                          <a:ea typeface="Arial"/>
                        </a:rPr>
                        <a:t>Answers</a:t>
                      </a:r>
                      <a:endParaRPr b="0" lang="en-US" sz="1600" spc="-1" strike="noStrike">
                        <a:latin typeface="Arial"/>
                      </a:endParaRPr>
                    </a:p>
                  </a:txBody>
                  <a:tcPr marL="34920" marR="34920">
                    <a:lnL w="12240">
                      <a:solidFill>
                        <a:srgbClr val="ffffff"/>
                      </a:solidFill>
                    </a:lnL>
                    <a:lnR w="12240">
                      <a:solidFill>
                        <a:srgbClr val="ffffff"/>
                      </a:solidFill>
                    </a:lnR>
                    <a:lnT w="12240">
                      <a:solidFill>
                        <a:srgbClr val="ffffff"/>
                      </a:solidFill>
                    </a:lnT>
                    <a:lnB w="38160">
                      <a:solidFill>
                        <a:srgbClr val="ffffff"/>
                      </a:solidFill>
                    </a:lnB>
                    <a:solidFill>
                      <a:srgbClr val="595959"/>
                    </a:solidFill>
                  </a:tcPr>
                </a:tc>
                <a:tc hMerge="1">
                  <a:tcPr>
                    <a:solidFill>
                      <a:srgbClr val="729fcf"/>
                    </a:solidFill>
                  </a:tcPr>
                </a:tc>
              </a:tr>
              <a:tr h="0">
                <a:tc>
                  <a:txBody>
                    <a:bodyPr lIns="34920" rIns="34920" tIns="34920" bIns="34920"/>
                    <a:p>
                      <a:pPr>
                        <a:lnSpc>
                          <a:spcPct val="100000"/>
                        </a:lnSpc>
                      </a:pPr>
                      <a:r>
                        <a:rPr b="1" lang="en-US" sz="1200" spc="-1" strike="noStrike">
                          <a:solidFill>
                            <a:srgbClr val="ffffff"/>
                          </a:solidFill>
                          <a:latin typeface="Arial"/>
                          <a:ea typeface="Arial"/>
                        </a:rPr>
                        <a:t>Field</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200" spc="-1" strike="noStrike">
                          <a:solidFill>
                            <a:srgbClr val="1a9988"/>
                          </a:solidFill>
                          <a:latin typeface="Arial"/>
                          <a:ea typeface="Arial"/>
                        </a:rPr>
                        <a:t>Type</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Comment number</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Int (autogenerated) (Primary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Question number</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Int (Foreign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Poster</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(128) (Foreign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Answer text</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(32768)</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Date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Datetime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Upvote count</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Int</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bl>
          </a:graphicData>
        </a:graphic>
      </p:graphicFrame>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Followed courses</a:t>
            </a:r>
            <a:endParaRPr b="0" lang="en-US" sz="2600" spc="-1" strike="noStrike">
              <a:solidFill>
                <a:srgbClr val="000000"/>
              </a:solidFill>
              <a:latin typeface="Arial"/>
            </a:endParaRPr>
          </a:p>
        </p:txBody>
      </p:sp>
      <p:sp>
        <p:nvSpPr>
          <p:cNvPr id="122" name="TextShape 2"/>
          <p:cNvSpPr txBox="1"/>
          <p:nvPr/>
        </p:nvSpPr>
        <p:spPr>
          <a:xfrm>
            <a:off x="729360" y="2079000"/>
            <a:ext cx="7688520" cy="2260800"/>
          </a:xfrm>
          <a:prstGeom prst="rect">
            <a:avLst/>
          </a:prstGeom>
          <a:noFill/>
          <a:ln>
            <a:noFill/>
          </a:ln>
        </p:spPr>
        <p:txBody>
          <a:bodyPr tIns="91440" bIns="91440"/>
          <a:p>
            <a:endParaRPr b="0" lang="en-US" sz="1400" spc="-1" strike="noStrike">
              <a:solidFill>
                <a:srgbClr val="000000"/>
              </a:solidFill>
              <a:latin typeface="Arial"/>
            </a:endParaRPr>
          </a:p>
        </p:txBody>
      </p:sp>
      <p:graphicFrame>
        <p:nvGraphicFramePr>
          <p:cNvPr id="123" name="Table 3"/>
          <p:cNvGraphicFramePr/>
          <p:nvPr/>
        </p:nvGraphicFramePr>
        <p:xfrm>
          <a:off x="725760" y="2425320"/>
          <a:ext cx="6124320" cy="360000"/>
        </p:xfrm>
        <a:graphic>
          <a:graphicData uri="http://schemas.openxmlformats.org/drawingml/2006/table">
            <a:tbl>
              <a:tblPr/>
              <a:tblGrid>
                <a:gridCol w="3062160"/>
                <a:gridCol w="3062160"/>
              </a:tblGrid>
              <a:tr h="0">
                <a:tc gridSpan="2">
                  <a:txBody>
                    <a:bodyPr lIns="34920" rIns="34920" tIns="34920" bIns="34920"/>
                    <a:p>
                      <a:pPr algn="ctr">
                        <a:lnSpc>
                          <a:spcPct val="100000"/>
                        </a:lnSpc>
                      </a:pPr>
                      <a:r>
                        <a:rPr b="1" lang="en-US" sz="1600" spc="-1" strike="noStrike">
                          <a:solidFill>
                            <a:srgbClr val="ffffff"/>
                          </a:solidFill>
                          <a:latin typeface="Arial"/>
                          <a:ea typeface="Arial"/>
                        </a:rPr>
                        <a:t>Followed Courses</a:t>
                      </a:r>
                      <a:endParaRPr b="0" lang="en-US" sz="1600" spc="-1" strike="noStrike">
                        <a:latin typeface="Arial"/>
                      </a:endParaRPr>
                    </a:p>
                  </a:txBody>
                  <a:tcPr marL="34920" marR="34920">
                    <a:lnL w="12240">
                      <a:solidFill>
                        <a:srgbClr val="ffffff"/>
                      </a:solidFill>
                    </a:lnL>
                    <a:lnR w="12240">
                      <a:solidFill>
                        <a:srgbClr val="ffffff"/>
                      </a:solidFill>
                    </a:lnR>
                    <a:lnT w="12240">
                      <a:solidFill>
                        <a:srgbClr val="ffffff"/>
                      </a:solidFill>
                    </a:lnT>
                    <a:lnB w="38160">
                      <a:solidFill>
                        <a:srgbClr val="ffffff"/>
                      </a:solidFill>
                    </a:lnB>
                    <a:solidFill>
                      <a:srgbClr val="595959"/>
                    </a:solidFill>
                  </a:tcPr>
                </a:tc>
                <a:tc hMerge="1">
                  <a:tcPr>
                    <a:solidFill>
                      <a:srgbClr val="729fcf"/>
                    </a:solidFill>
                  </a:tcPr>
                </a:tc>
              </a:tr>
              <a:tr h="0">
                <a:tc>
                  <a:txBody>
                    <a:bodyPr lIns="34920" rIns="34920" tIns="34920" bIns="34920"/>
                    <a:p>
                      <a:pPr>
                        <a:lnSpc>
                          <a:spcPct val="100000"/>
                        </a:lnSpc>
                      </a:pPr>
                      <a:r>
                        <a:rPr b="1" lang="en-US" sz="1200" spc="-1" strike="noStrike">
                          <a:solidFill>
                            <a:srgbClr val="ffffff"/>
                          </a:solidFill>
                          <a:latin typeface="Arial"/>
                          <a:ea typeface="Arial"/>
                        </a:rPr>
                        <a:t>Field</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200" spc="-1" strike="noStrike">
                          <a:solidFill>
                            <a:srgbClr val="1a9988"/>
                          </a:solidFill>
                          <a:latin typeface="Arial"/>
                          <a:ea typeface="Arial"/>
                        </a:rPr>
                        <a:t>Type</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0">
                <a:tc>
                  <a:txBody>
                    <a:bodyPr lIns="34920" rIns="34920" tIns="34920" bIns="34920"/>
                    <a:p>
                      <a:pPr>
                        <a:lnSpc>
                          <a:spcPct val="100000"/>
                        </a:lnSpc>
                      </a:pPr>
                      <a:r>
                        <a:rPr b="1" lang="en-US" sz="1100" spc="-1" strike="noStrike">
                          <a:solidFill>
                            <a:srgbClr val="ffffff"/>
                          </a:solidFill>
                          <a:latin typeface="Arial"/>
                          <a:ea typeface="Arial"/>
                        </a:rPr>
                        <a:t>Course name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(64) (Foreign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0">
                <a:tc>
                  <a:txBody>
                    <a:bodyPr lIns="34920" rIns="34920" tIns="34920" bIns="34920"/>
                    <a:p>
                      <a:pPr>
                        <a:lnSpc>
                          <a:spcPct val="100000"/>
                        </a:lnSpc>
                      </a:pPr>
                      <a:r>
                        <a:rPr b="1" lang="en-US" sz="1100" spc="-1" strike="noStrike">
                          <a:solidFill>
                            <a:srgbClr val="ffffff"/>
                          </a:solidFill>
                          <a:latin typeface="Arial"/>
                          <a:ea typeface="Arial"/>
                        </a:rPr>
                        <a:t>Username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(128) (Foreign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bl>
          </a:graphicData>
        </a:graphic>
      </p:graphicFrame>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wireframes</a:t>
            </a:r>
            <a:endParaRPr b="0" lang="en-US" sz="2600" spc="-1" strike="noStrike">
              <a:solidFill>
                <a:srgbClr val="000000"/>
              </a:solidFill>
              <a:latin typeface="Arial"/>
            </a:endParaRPr>
          </a:p>
        </p:txBody>
      </p:sp>
      <p:sp>
        <p:nvSpPr>
          <p:cNvPr id="125" name="TextShape 2"/>
          <p:cNvSpPr txBox="1"/>
          <p:nvPr/>
        </p:nvSpPr>
        <p:spPr>
          <a:xfrm>
            <a:off x="729360" y="2079000"/>
            <a:ext cx="7688520" cy="2260800"/>
          </a:xfrm>
          <a:prstGeom prst="rect">
            <a:avLst/>
          </a:prstGeom>
          <a:noFill/>
          <a:ln>
            <a:noFill/>
          </a:ln>
        </p:spPr>
        <p:txBody>
          <a:bodyPr tIns="91440" bIns="91440"/>
          <a:p>
            <a:endParaRPr b="0" lang="en-US" sz="1400" spc="-1" strike="noStrike">
              <a:solidFill>
                <a:srgbClr val="000000"/>
              </a:solidFill>
              <a:latin typeface="Arial"/>
            </a:endParaRPr>
          </a:p>
        </p:txBody>
      </p:sp>
      <p:pic>
        <p:nvPicPr>
          <p:cNvPr id="126" name="Obrázok 2" descr=""/>
          <p:cNvPicPr/>
          <p:nvPr/>
        </p:nvPicPr>
        <p:blipFill>
          <a:blip r:embed="rId1"/>
          <a:stretch/>
        </p:blipFill>
        <p:spPr>
          <a:xfrm>
            <a:off x="3650760" y="803520"/>
            <a:ext cx="4247280" cy="4016880"/>
          </a:xfrm>
          <a:prstGeom prst="rect">
            <a:avLst/>
          </a:prstGeom>
          <a:ln>
            <a:noFill/>
          </a:ln>
        </p:spPr>
      </p:pic>
    </p:spTree>
  </p:cSld>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TextShape 1"/>
          <p:cNvSpPr txBox="1"/>
          <p:nvPr/>
        </p:nvSpPr>
        <p:spPr>
          <a:xfrm>
            <a:off x="729360" y="1318680"/>
            <a:ext cx="7688520" cy="534960"/>
          </a:xfrm>
          <a:prstGeom prst="rect">
            <a:avLst/>
          </a:prstGeom>
          <a:noFill/>
          <a:ln>
            <a:noFill/>
          </a:ln>
        </p:spPr>
        <p:txBody>
          <a:bodyPr tIns="91440" bIns="91440"/>
          <a:p>
            <a:endParaRPr b="0" lang="en-US" sz="1400" spc="-1" strike="noStrike">
              <a:solidFill>
                <a:srgbClr val="000000"/>
              </a:solidFill>
              <a:latin typeface="Arial"/>
            </a:endParaRPr>
          </a:p>
        </p:txBody>
      </p:sp>
      <p:sp>
        <p:nvSpPr>
          <p:cNvPr id="128" name="TextShape 2"/>
          <p:cNvSpPr txBox="1"/>
          <p:nvPr/>
        </p:nvSpPr>
        <p:spPr>
          <a:xfrm>
            <a:off x="729360" y="2079000"/>
            <a:ext cx="7688520" cy="2260800"/>
          </a:xfrm>
          <a:prstGeom prst="rect">
            <a:avLst/>
          </a:prstGeom>
          <a:noFill/>
          <a:ln>
            <a:noFill/>
          </a:ln>
        </p:spPr>
        <p:txBody>
          <a:bodyPr tIns="91440" bIns="91440"/>
          <a:p>
            <a:endParaRPr b="0" lang="en-US" sz="1400" spc="-1" strike="noStrike">
              <a:solidFill>
                <a:srgbClr val="000000"/>
              </a:solidFill>
              <a:latin typeface="Arial"/>
            </a:endParaRPr>
          </a:p>
        </p:txBody>
      </p:sp>
      <p:pic>
        <p:nvPicPr>
          <p:cNvPr id="129" name="Obrázok 4" descr=""/>
          <p:cNvPicPr/>
          <p:nvPr/>
        </p:nvPicPr>
        <p:blipFill>
          <a:blip r:embed="rId1"/>
          <a:stretch/>
        </p:blipFill>
        <p:spPr>
          <a:xfrm>
            <a:off x="3903840" y="681480"/>
            <a:ext cx="4510440" cy="4261320"/>
          </a:xfrm>
          <a:prstGeom prst="rect">
            <a:avLst/>
          </a:prstGeom>
          <a:ln>
            <a:noFill/>
          </a:ln>
        </p:spPr>
      </p:pic>
    </p:spTree>
  </p:cSld>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TextShape 1"/>
          <p:cNvSpPr txBox="1"/>
          <p:nvPr/>
        </p:nvSpPr>
        <p:spPr>
          <a:xfrm>
            <a:off x="729360" y="1318680"/>
            <a:ext cx="7688520" cy="534960"/>
          </a:xfrm>
          <a:prstGeom prst="rect">
            <a:avLst/>
          </a:prstGeom>
          <a:noFill/>
          <a:ln>
            <a:noFill/>
          </a:ln>
        </p:spPr>
        <p:txBody>
          <a:bodyPr tIns="91440" bIns="91440"/>
          <a:p>
            <a:endParaRPr b="0" lang="en-US" sz="1400" spc="-1" strike="noStrike">
              <a:solidFill>
                <a:srgbClr val="000000"/>
              </a:solidFill>
              <a:latin typeface="Arial"/>
            </a:endParaRPr>
          </a:p>
        </p:txBody>
      </p:sp>
      <p:sp>
        <p:nvSpPr>
          <p:cNvPr id="131" name="TextShape 2"/>
          <p:cNvSpPr txBox="1"/>
          <p:nvPr/>
        </p:nvSpPr>
        <p:spPr>
          <a:xfrm>
            <a:off x="729360" y="2079000"/>
            <a:ext cx="7688520" cy="2260800"/>
          </a:xfrm>
          <a:prstGeom prst="rect">
            <a:avLst/>
          </a:prstGeom>
          <a:noFill/>
          <a:ln>
            <a:noFill/>
          </a:ln>
        </p:spPr>
        <p:txBody>
          <a:bodyPr tIns="91440" bIns="91440"/>
          <a:p>
            <a:endParaRPr b="0" lang="en-US" sz="1400" spc="-1" strike="noStrike">
              <a:solidFill>
                <a:srgbClr val="000000"/>
              </a:solidFill>
              <a:latin typeface="Arial"/>
            </a:endParaRPr>
          </a:p>
        </p:txBody>
      </p:sp>
      <p:pic>
        <p:nvPicPr>
          <p:cNvPr id="132" name="Obrázok 4" descr=""/>
          <p:cNvPicPr/>
          <p:nvPr/>
        </p:nvPicPr>
        <p:blipFill>
          <a:blip r:embed="rId1"/>
          <a:stretch/>
        </p:blipFill>
        <p:spPr>
          <a:xfrm>
            <a:off x="3844440" y="1530360"/>
            <a:ext cx="4569840" cy="2571480"/>
          </a:xfrm>
          <a:prstGeom prst="rect">
            <a:avLst/>
          </a:prstGeom>
          <a:ln>
            <a:noFill/>
          </a:ln>
        </p:spPr>
      </p:pic>
    </p:spTree>
  </p:cSld>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TextShape 1"/>
          <p:cNvSpPr txBox="1"/>
          <p:nvPr/>
        </p:nvSpPr>
        <p:spPr>
          <a:xfrm>
            <a:off x="729360" y="1318680"/>
            <a:ext cx="7688520" cy="534960"/>
          </a:xfrm>
          <a:prstGeom prst="rect">
            <a:avLst/>
          </a:prstGeom>
          <a:noFill/>
          <a:ln>
            <a:noFill/>
          </a:ln>
        </p:spPr>
        <p:txBody>
          <a:bodyPr tIns="91440" bIns="91440"/>
          <a:p>
            <a:endParaRPr b="0" lang="en-US" sz="1400" spc="-1" strike="noStrike">
              <a:solidFill>
                <a:srgbClr val="000000"/>
              </a:solidFill>
              <a:latin typeface="Arial"/>
            </a:endParaRPr>
          </a:p>
        </p:txBody>
      </p:sp>
      <p:sp>
        <p:nvSpPr>
          <p:cNvPr id="134" name="TextShape 2"/>
          <p:cNvSpPr txBox="1"/>
          <p:nvPr/>
        </p:nvSpPr>
        <p:spPr>
          <a:xfrm>
            <a:off x="729360" y="2079000"/>
            <a:ext cx="7688520" cy="2260800"/>
          </a:xfrm>
          <a:prstGeom prst="rect">
            <a:avLst/>
          </a:prstGeom>
          <a:noFill/>
          <a:ln>
            <a:noFill/>
          </a:ln>
        </p:spPr>
        <p:txBody>
          <a:bodyPr tIns="91440" bIns="91440"/>
          <a:p>
            <a:endParaRPr b="0" lang="en-US" sz="1400" spc="-1" strike="noStrike">
              <a:solidFill>
                <a:srgbClr val="000000"/>
              </a:solidFill>
              <a:latin typeface="Arial"/>
            </a:endParaRPr>
          </a:p>
        </p:txBody>
      </p:sp>
      <p:pic>
        <p:nvPicPr>
          <p:cNvPr id="135" name="Obrázok 4" descr=""/>
          <p:cNvPicPr/>
          <p:nvPr/>
        </p:nvPicPr>
        <p:blipFill>
          <a:blip r:embed="rId1"/>
          <a:stretch/>
        </p:blipFill>
        <p:spPr>
          <a:xfrm>
            <a:off x="4012200" y="654840"/>
            <a:ext cx="4402080" cy="4161240"/>
          </a:xfrm>
          <a:prstGeom prst="rect">
            <a:avLst/>
          </a:prstGeom>
          <a:ln>
            <a:noFill/>
          </a:ln>
        </p:spPr>
      </p:pic>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overview</a:t>
            </a:r>
            <a:endParaRPr b="0" lang="en-US" sz="2600" spc="-1" strike="noStrike">
              <a:solidFill>
                <a:srgbClr val="000000"/>
              </a:solidFill>
              <a:latin typeface="Arial"/>
            </a:endParaRPr>
          </a:p>
        </p:txBody>
      </p:sp>
      <p:sp>
        <p:nvSpPr>
          <p:cNvPr id="89" name="TextShape 2"/>
          <p:cNvSpPr txBox="1"/>
          <p:nvPr/>
        </p:nvSpPr>
        <p:spPr>
          <a:xfrm>
            <a:off x="729360" y="2079000"/>
            <a:ext cx="7688520" cy="2260800"/>
          </a:xfrm>
          <a:prstGeom prst="rect">
            <a:avLst/>
          </a:prstGeom>
          <a:noFill/>
          <a:ln>
            <a:noFill/>
          </a:ln>
        </p:spPr>
        <p:txBody>
          <a:bodyPr tIns="91440" bIns="91440"/>
          <a:p>
            <a:pPr>
              <a:lnSpc>
                <a:spcPct val="115000"/>
              </a:lnSpc>
              <a:spcAft>
                <a:spcPts val="1599"/>
              </a:spcAft>
            </a:pPr>
            <a:r>
              <a:rPr b="0" lang="en-US" sz="1300" spc="-1" strike="noStrike">
                <a:solidFill>
                  <a:srgbClr val="595959"/>
                </a:solidFill>
                <a:latin typeface="Lato"/>
                <a:ea typeface="Lato"/>
              </a:rPr>
              <a:t>Glas Overgow is a web application aimed to work as a forum for Glasgow university students where they will be able to post questions and discuss university assignments. A user can sign up, specify which degree he is studying and which year so that only the relevant forums would be displayed to him. Then if he has a question about any assignment he can post a question on the forum to which other users can respond. Or he can respond to an already existing question or respond to comments on the question. Every post and comment can be liked/ disliked by users and if a comment answers the users question, the user can mark that comment as an answer and can close the thread. </a:t>
            </a:r>
            <a:endParaRPr b="0" lang="en-US" sz="1300" spc="-1" strike="noStrike">
              <a:solidFill>
                <a:srgbClr val="000000"/>
              </a:solidFill>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TextShape 1"/>
          <p:cNvSpPr txBox="1"/>
          <p:nvPr/>
        </p:nvSpPr>
        <p:spPr>
          <a:xfrm>
            <a:off x="729360" y="1318680"/>
            <a:ext cx="7688520" cy="534960"/>
          </a:xfrm>
          <a:prstGeom prst="rect">
            <a:avLst/>
          </a:prstGeom>
          <a:noFill/>
          <a:ln>
            <a:noFill/>
          </a:ln>
        </p:spPr>
        <p:txBody>
          <a:bodyPr tIns="91440" bIns="91440"/>
          <a:p>
            <a:endParaRPr b="0" lang="en-US" sz="1400" spc="-1" strike="noStrike">
              <a:solidFill>
                <a:srgbClr val="000000"/>
              </a:solidFill>
              <a:latin typeface="Arial"/>
            </a:endParaRPr>
          </a:p>
        </p:txBody>
      </p:sp>
      <p:sp>
        <p:nvSpPr>
          <p:cNvPr id="137" name="TextShape 2"/>
          <p:cNvSpPr txBox="1"/>
          <p:nvPr/>
        </p:nvSpPr>
        <p:spPr>
          <a:xfrm>
            <a:off x="729360" y="2079000"/>
            <a:ext cx="7688520" cy="2260800"/>
          </a:xfrm>
          <a:prstGeom prst="rect">
            <a:avLst/>
          </a:prstGeom>
          <a:noFill/>
          <a:ln>
            <a:noFill/>
          </a:ln>
        </p:spPr>
        <p:txBody>
          <a:bodyPr tIns="91440" bIns="91440"/>
          <a:p>
            <a:endParaRPr b="0" lang="en-US" sz="1400" spc="-1" strike="noStrike">
              <a:solidFill>
                <a:srgbClr val="000000"/>
              </a:solidFill>
              <a:latin typeface="Arial"/>
            </a:endParaRPr>
          </a:p>
        </p:txBody>
      </p:sp>
      <p:pic>
        <p:nvPicPr>
          <p:cNvPr id="138" name="Obrázok 4" descr=""/>
          <p:cNvPicPr/>
          <p:nvPr/>
        </p:nvPicPr>
        <p:blipFill>
          <a:blip r:embed="rId1"/>
          <a:stretch/>
        </p:blipFill>
        <p:spPr>
          <a:xfrm>
            <a:off x="3743640" y="596880"/>
            <a:ext cx="4670640" cy="4412880"/>
          </a:xfrm>
          <a:prstGeom prst="rect">
            <a:avLst/>
          </a:prstGeom>
          <a:ln>
            <a:noFill/>
          </a:ln>
        </p:spPr>
      </p:pic>
    </p:spTree>
  </p:cSld>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TextShape 1"/>
          <p:cNvSpPr txBox="1"/>
          <p:nvPr/>
        </p:nvSpPr>
        <p:spPr>
          <a:xfrm>
            <a:off x="729360" y="1318680"/>
            <a:ext cx="7688520" cy="534960"/>
          </a:xfrm>
          <a:prstGeom prst="rect">
            <a:avLst/>
          </a:prstGeom>
          <a:noFill/>
          <a:ln>
            <a:noFill/>
          </a:ln>
        </p:spPr>
        <p:txBody>
          <a:bodyPr tIns="91440" bIns="91440"/>
          <a:p>
            <a:endParaRPr b="0" lang="en-US" sz="1400" spc="-1" strike="noStrike">
              <a:solidFill>
                <a:srgbClr val="000000"/>
              </a:solidFill>
              <a:latin typeface="Arial"/>
            </a:endParaRPr>
          </a:p>
        </p:txBody>
      </p:sp>
      <p:sp>
        <p:nvSpPr>
          <p:cNvPr id="140" name="TextShape 2"/>
          <p:cNvSpPr txBox="1"/>
          <p:nvPr/>
        </p:nvSpPr>
        <p:spPr>
          <a:xfrm>
            <a:off x="729360" y="2079000"/>
            <a:ext cx="7688520" cy="2260800"/>
          </a:xfrm>
          <a:prstGeom prst="rect">
            <a:avLst/>
          </a:prstGeom>
          <a:noFill/>
          <a:ln>
            <a:noFill/>
          </a:ln>
        </p:spPr>
        <p:txBody>
          <a:bodyPr tIns="91440" bIns="91440"/>
          <a:p>
            <a:endParaRPr b="0" lang="en-US" sz="1400" spc="-1" strike="noStrike">
              <a:solidFill>
                <a:srgbClr val="000000"/>
              </a:solidFill>
              <a:latin typeface="Arial"/>
            </a:endParaRPr>
          </a:p>
        </p:txBody>
      </p:sp>
      <p:pic>
        <p:nvPicPr>
          <p:cNvPr id="141" name="Obrázok 4" descr=""/>
          <p:cNvPicPr/>
          <p:nvPr/>
        </p:nvPicPr>
        <p:blipFill>
          <a:blip r:embed="rId1"/>
          <a:stretch/>
        </p:blipFill>
        <p:spPr>
          <a:xfrm>
            <a:off x="4212360" y="772200"/>
            <a:ext cx="4201920" cy="3972240"/>
          </a:xfrm>
          <a:prstGeom prst="rect">
            <a:avLst/>
          </a:prstGeom>
          <a:ln>
            <a:noFill/>
          </a:ln>
        </p:spPr>
      </p:pic>
    </p:spTree>
  </p:cSld>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walkthrough</a:t>
            </a:r>
            <a:endParaRPr b="0" lang="en-US" sz="2600" spc="-1" strike="noStrike">
              <a:solidFill>
                <a:srgbClr val="000000"/>
              </a:solidFill>
              <a:latin typeface="Arial"/>
            </a:endParaRPr>
          </a:p>
        </p:txBody>
      </p:sp>
      <p:pic>
        <p:nvPicPr>
          <p:cNvPr id="143" name="Obrázok 1" descr=""/>
          <p:cNvPicPr/>
          <p:nvPr/>
        </p:nvPicPr>
        <p:blipFill>
          <a:blip r:embed="rId1"/>
          <a:srcRect l="0" t="909" r="594" b="1118"/>
          <a:stretch/>
        </p:blipFill>
        <p:spPr>
          <a:xfrm>
            <a:off x="4037040" y="685800"/>
            <a:ext cx="4732920" cy="4139640"/>
          </a:xfrm>
          <a:prstGeom prst="rect">
            <a:avLst/>
          </a:prstGeom>
          <a:ln>
            <a:noFill/>
          </a:ln>
        </p:spPr>
      </p:pic>
      <p:sp>
        <p:nvSpPr>
          <p:cNvPr id="144" name="CustomShape 2"/>
          <p:cNvSpPr/>
          <p:nvPr/>
        </p:nvSpPr>
        <p:spPr>
          <a:xfrm>
            <a:off x="729360" y="1932840"/>
            <a:ext cx="2936520" cy="286092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Arial"/>
                <a:ea typeface="Arial"/>
              </a:rPr>
              <a:t>/home</a:t>
            </a:r>
            <a:endParaRPr b="0" lang="en-US" sz="1400" spc="-1" strike="noStrike">
              <a:latin typeface="Arial"/>
            </a:endParaRPr>
          </a:p>
          <a:p>
            <a:pPr>
              <a:lnSpc>
                <a:spcPct val="100000"/>
              </a:lnSpc>
            </a:pPr>
            <a:r>
              <a:rPr b="0" lang="en-US" sz="1400" spc="-1" strike="noStrike">
                <a:solidFill>
                  <a:srgbClr val="000000"/>
                </a:solidFill>
                <a:latin typeface="Arial"/>
                <a:ea typeface="Arial"/>
              </a:rPr>
              <a:t>/about</a:t>
            </a:r>
            <a:endParaRPr b="0" lang="en-US" sz="1400" spc="-1" strike="noStrike">
              <a:latin typeface="Arial"/>
            </a:endParaRPr>
          </a:p>
          <a:p>
            <a:pPr>
              <a:lnSpc>
                <a:spcPct val="100000"/>
              </a:lnSpc>
            </a:pPr>
            <a:r>
              <a:rPr b="0" lang="en-US" sz="1400" spc="-1" strike="noStrike">
                <a:solidFill>
                  <a:srgbClr val="000000"/>
                </a:solidFill>
                <a:latin typeface="Arial"/>
                <a:ea typeface="Arial"/>
              </a:rPr>
              <a:t>/contact</a:t>
            </a:r>
            <a:endParaRPr b="0" lang="en-US" sz="1400" spc="-1" strike="noStrike">
              <a:latin typeface="Arial"/>
            </a:endParaRPr>
          </a:p>
          <a:p>
            <a:pPr>
              <a:lnSpc>
                <a:spcPct val="100000"/>
              </a:lnSpc>
            </a:pPr>
            <a:r>
              <a:rPr b="0" lang="en-US" sz="1400" spc="-1" strike="noStrike">
                <a:solidFill>
                  <a:srgbClr val="000000"/>
                </a:solidFill>
                <a:latin typeface="Arial"/>
                <a:ea typeface="Arial"/>
              </a:rPr>
              <a:t>/subjects/</a:t>
            </a:r>
            <a:endParaRPr b="0" lang="en-US" sz="1400" spc="-1" strike="noStrike">
              <a:latin typeface="Arial"/>
            </a:endParaRPr>
          </a:p>
          <a:p>
            <a:pPr>
              <a:lnSpc>
                <a:spcPct val="100000"/>
              </a:lnSpc>
            </a:pPr>
            <a:r>
              <a:rPr b="0" lang="en-US" sz="1400" spc="-1" strike="noStrike">
                <a:solidFill>
                  <a:srgbClr val="000000"/>
                </a:solidFill>
                <a:latin typeface="Arial"/>
                <a:ea typeface="Arial"/>
              </a:rPr>
              <a:t>/subject/courses/</a:t>
            </a:r>
            <a:endParaRPr b="0" lang="en-US" sz="1400" spc="-1" strike="noStrike">
              <a:latin typeface="Arial"/>
            </a:endParaRPr>
          </a:p>
          <a:p>
            <a:pPr>
              <a:lnSpc>
                <a:spcPct val="100000"/>
              </a:lnSpc>
            </a:pPr>
            <a:r>
              <a:rPr b="0" lang="en-US" sz="1400" spc="-1" strike="noStrike">
                <a:solidFill>
                  <a:srgbClr val="000000"/>
                </a:solidFill>
                <a:latin typeface="Arial"/>
                <a:ea typeface="Arial"/>
              </a:rPr>
              <a:t>/subject/&lt;course&gt;/</a:t>
            </a:r>
            <a:endParaRPr b="0" lang="en-US" sz="1400" spc="-1" strike="noStrike">
              <a:latin typeface="Arial"/>
            </a:endParaRPr>
          </a:p>
          <a:p>
            <a:pPr>
              <a:lnSpc>
                <a:spcPct val="100000"/>
              </a:lnSpc>
            </a:pPr>
            <a:r>
              <a:rPr b="0" lang="en-US" sz="1400" spc="-1" strike="noStrike">
                <a:solidFill>
                  <a:srgbClr val="000000"/>
                </a:solidFill>
                <a:latin typeface="Arial"/>
                <a:ea typeface="Arial"/>
              </a:rPr>
              <a:t>/subject/&lt;course&gt;/question</a:t>
            </a:r>
            <a:endParaRPr b="0" lang="en-US" sz="1400" spc="-1" strike="noStrike">
              <a:latin typeface="Arial"/>
            </a:endParaRPr>
          </a:p>
          <a:p>
            <a:pPr>
              <a:lnSpc>
                <a:spcPct val="100000"/>
              </a:lnSpc>
            </a:pPr>
            <a:r>
              <a:rPr b="0" lang="en-US" sz="1400" spc="-1" strike="noStrike">
                <a:solidFill>
                  <a:srgbClr val="000000"/>
                </a:solidFill>
                <a:latin typeface="Arial"/>
                <a:ea typeface="Arial"/>
              </a:rPr>
              <a:t>/subject/&lt;course&gt;/new-question</a:t>
            </a:r>
            <a:endParaRPr b="0" lang="en-US" sz="1400" spc="-1" strike="noStrike">
              <a:latin typeface="Arial"/>
            </a:endParaRPr>
          </a:p>
          <a:p>
            <a:pPr>
              <a:lnSpc>
                <a:spcPct val="100000"/>
              </a:lnSpc>
            </a:pPr>
            <a:r>
              <a:rPr b="0" lang="en-US" sz="1400" spc="-1" strike="noStrike">
                <a:solidFill>
                  <a:srgbClr val="000000"/>
                </a:solidFill>
                <a:latin typeface="Arial"/>
                <a:ea typeface="Arial"/>
              </a:rPr>
              <a:t>/user/&lt;user-name&gt;</a:t>
            </a:r>
            <a:endParaRPr b="0" lang="en-US" sz="1400" spc="-1" strike="noStrike">
              <a:latin typeface="Arial"/>
            </a:endParaRPr>
          </a:p>
          <a:p>
            <a:pPr>
              <a:lnSpc>
                <a:spcPct val="100000"/>
              </a:lnSpc>
            </a:pPr>
            <a:r>
              <a:rPr b="0" lang="en-US" sz="1400" spc="-1" strike="noStrike">
                <a:solidFill>
                  <a:srgbClr val="000000"/>
                </a:solidFill>
                <a:latin typeface="Arial"/>
                <a:ea typeface="Arial"/>
              </a:rPr>
              <a:t>/user/answers/</a:t>
            </a:r>
            <a:endParaRPr b="0" lang="en-US" sz="1400" spc="-1" strike="noStrike">
              <a:latin typeface="Arial"/>
            </a:endParaRPr>
          </a:p>
          <a:p>
            <a:pPr>
              <a:lnSpc>
                <a:spcPct val="100000"/>
              </a:lnSpc>
            </a:pPr>
            <a:r>
              <a:rPr b="0" lang="en-US" sz="1400" spc="-1" strike="noStrike">
                <a:solidFill>
                  <a:srgbClr val="000000"/>
                </a:solidFill>
                <a:latin typeface="Arial"/>
                <a:ea typeface="Arial"/>
              </a:rPr>
              <a:t>/user/questions/</a:t>
            </a:r>
            <a:endParaRPr b="0" lang="en-US" sz="1400" spc="-1" strike="noStrike">
              <a:latin typeface="Arial"/>
            </a:endParaRPr>
          </a:p>
          <a:p>
            <a:pPr>
              <a:lnSpc>
                <a:spcPct val="100000"/>
              </a:lnSpc>
            </a:pPr>
            <a:r>
              <a:rPr b="0" lang="en-US" sz="1400" spc="-1" strike="noStrike">
                <a:solidFill>
                  <a:srgbClr val="000000"/>
                </a:solidFill>
                <a:latin typeface="Arial"/>
                <a:ea typeface="Arial"/>
              </a:rPr>
              <a:t>/login</a:t>
            </a:r>
            <a:endParaRPr b="0" lang="en-US" sz="1400" spc="-1" strike="noStrike">
              <a:latin typeface="Arial"/>
            </a:endParaRPr>
          </a:p>
          <a:p>
            <a:pPr>
              <a:lnSpc>
                <a:spcPct val="100000"/>
              </a:lnSpc>
            </a:pPr>
            <a:r>
              <a:rPr b="0" lang="en-US" sz="1400" spc="-1" strike="noStrike">
                <a:solidFill>
                  <a:srgbClr val="000000"/>
                </a:solidFill>
                <a:latin typeface="Arial"/>
                <a:ea typeface="Arial"/>
              </a:rPr>
              <a:t>/register</a:t>
            </a:r>
            <a:endParaRPr b="0" lang="en-US" sz="1400" spc="-1" strike="noStrike">
              <a:latin typeface="Arial"/>
            </a:endParaRPr>
          </a:p>
        </p:txBody>
      </p:sp>
    </p:spTree>
  </p:cSld>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User persona 1(Amy)</a:t>
            </a:r>
            <a:endParaRPr b="0" lang="en-US" sz="2600" spc="-1" strike="noStrike">
              <a:solidFill>
                <a:srgbClr val="000000"/>
              </a:solidFill>
              <a:latin typeface="Arial"/>
            </a:endParaRPr>
          </a:p>
        </p:txBody>
      </p:sp>
      <p:sp>
        <p:nvSpPr>
          <p:cNvPr id="91" name="TextShape 2"/>
          <p:cNvSpPr txBox="1"/>
          <p:nvPr/>
        </p:nvSpPr>
        <p:spPr>
          <a:xfrm>
            <a:off x="729360" y="2079000"/>
            <a:ext cx="5311800" cy="2260800"/>
          </a:xfrm>
          <a:prstGeom prst="rect">
            <a:avLst/>
          </a:prstGeom>
          <a:noFill/>
          <a:ln>
            <a:noFill/>
          </a:ln>
        </p:spPr>
        <p:txBody>
          <a:bodyPr tIns="91440" bIns="91440"/>
          <a:p>
            <a:pPr marL="146160">
              <a:lnSpc>
                <a:spcPct val="115000"/>
              </a:lnSpc>
            </a:pPr>
            <a:endParaRPr b="0" lang="en-US" sz="1400" spc="-1" strike="noStrike">
              <a:solidFill>
                <a:srgbClr val="000000"/>
              </a:solidFill>
              <a:latin typeface="Arial"/>
            </a:endParaRPr>
          </a:p>
          <a:p>
            <a:pPr marL="146160">
              <a:lnSpc>
                <a:spcPct val="115000"/>
              </a:lnSpc>
            </a:pPr>
            <a:r>
              <a:rPr b="0" lang="en-US" sz="1300" spc="-1" strike="noStrike">
                <a:solidFill>
                  <a:srgbClr val="595959"/>
                </a:solidFill>
                <a:latin typeface="Lato"/>
                <a:ea typeface="Lato"/>
              </a:rPr>
              <a:t>Amy is a 22 year old Mathematics student currently studying 4</a:t>
            </a:r>
            <a:r>
              <a:rPr b="0" lang="en-US" sz="1300" spc="-1" strike="noStrike" baseline="30000">
                <a:solidFill>
                  <a:srgbClr val="595959"/>
                </a:solidFill>
                <a:latin typeface="Lato"/>
                <a:ea typeface="Lato"/>
              </a:rPr>
              <a:t>th</a:t>
            </a:r>
            <a:r>
              <a:rPr b="0" lang="en-US" sz="1300" spc="-1" strike="noStrike">
                <a:solidFill>
                  <a:srgbClr val="595959"/>
                </a:solidFill>
                <a:latin typeface="Lato"/>
                <a:ea typeface="Lato"/>
              </a:rPr>
              <a:t> year Maths. She understands the course well and is thinking of getting a PhD. She enjoys solving challenging Maths problems and helping others. However ever since she was a kid she was very shy She’d like to help her fellow students that are struggling wherever she can but is too shy to do it in person and other platforms don’t offer any convenient solutions. </a:t>
            </a:r>
            <a:endParaRPr b="0" lang="en-US" sz="1300" spc="-1" strike="noStrike">
              <a:solidFill>
                <a:srgbClr val="000000"/>
              </a:solidFill>
              <a:latin typeface="Arial"/>
            </a:endParaRPr>
          </a:p>
          <a:p>
            <a:pPr>
              <a:lnSpc>
                <a:spcPct val="115000"/>
              </a:lnSpc>
              <a:spcAft>
                <a:spcPts val="1599"/>
              </a:spcAft>
            </a:pPr>
            <a:endParaRPr b="0" lang="en-US" sz="1300" spc="-1" strike="noStrike">
              <a:solidFill>
                <a:srgbClr val="000000"/>
              </a:solidFill>
              <a:latin typeface="Arial"/>
            </a:endParaRPr>
          </a:p>
        </p:txBody>
      </p:sp>
      <p:pic>
        <p:nvPicPr>
          <p:cNvPr id="92" name="Obrázok 1" descr=""/>
          <p:cNvPicPr/>
          <p:nvPr/>
        </p:nvPicPr>
        <p:blipFill>
          <a:blip r:embed="rId1"/>
          <a:srcRect l="45843" t="3502" r="0" b="0"/>
          <a:stretch/>
        </p:blipFill>
        <p:spPr>
          <a:xfrm>
            <a:off x="6041520" y="1127880"/>
            <a:ext cx="3021480" cy="3588120"/>
          </a:xfrm>
          <a:prstGeom prst="rect">
            <a:avLst/>
          </a:prstGeom>
          <a:ln>
            <a:noFill/>
          </a:ln>
        </p:spPr>
      </p:pic>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User persona 2(Johnny)</a:t>
            </a:r>
            <a:endParaRPr b="0" lang="en-US" sz="2600" spc="-1" strike="noStrike">
              <a:solidFill>
                <a:srgbClr val="000000"/>
              </a:solidFill>
              <a:latin typeface="Arial"/>
            </a:endParaRPr>
          </a:p>
        </p:txBody>
      </p:sp>
      <p:sp>
        <p:nvSpPr>
          <p:cNvPr id="94" name="TextShape 2"/>
          <p:cNvSpPr txBox="1"/>
          <p:nvPr/>
        </p:nvSpPr>
        <p:spPr>
          <a:xfrm>
            <a:off x="729360" y="2079000"/>
            <a:ext cx="5697720" cy="2260800"/>
          </a:xfrm>
          <a:prstGeom prst="rect">
            <a:avLst/>
          </a:prstGeom>
          <a:noFill/>
          <a:ln>
            <a:noFill/>
          </a:ln>
        </p:spPr>
        <p:txBody>
          <a:bodyPr tIns="91440" bIns="91440"/>
          <a:p>
            <a:pPr>
              <a:lnSpc>
                <a:spcPct val="115000"/>
              </a:lnSpc>
              <a:spcAft>
                <a:spcPts val="1599"/>
              </a:spcAft>
            </a:pPr>
            <a:r>
              <a:rPr b="0" lang="en-US" sz="1300" spc="-1" strike="noStrike">
                <a:solidFill>
                  <a:srgbClr val="595959"/>
                </a:solidFill>
                <a:latin typeface="Lato"/>
                <a:ea typeface="Lato"/>
              </a:rPr>
              <a:t>Johnny is a 19 year old fresher who enjoys getting drunk and partying. Since he likes to party so much he has little time left for any studies and as such is struggling with most of his coursework. He relies on WolframAlpha and StackOverflow to solve all his problems, however he finds that some of them are too specific and most of them don’t actually make an effort to teach him the knowledge necessary to perform well on the exams.</a:t>
            </a:r>
            <a:endParaRPr b="0" lang="en-US" sz="1300" spc="-1" strike="noStrike">
              <a:solidFill>
                <a:srgbClr val="000000"/>
              </a:solidFill>
              <a:latin typeface="Arial"/>
            </a:endParaRPr>
          </a:p>
          <a:p>
            <a:pPr>
              <a:lnSpc>
                <a:spcPct val="115000"/>
              </a:lnSpc>
              <a:spcAft>
                <a:spcPts val="1599"/>
              </a:spcAft>
            </a:pPr>
            <a:endParaRPr b="0" lang="en-US" sz="1300" spc="-1" strike="noStrike">
              <a:solidFill>
                <a:srgbClr val="000000"/>
              </a:solidFill>
              <a:latin typeface="Arial"/>
            </a:endParaRPr>
          </a:p>
        </p:txBody>
      </p:sp>
      <p:pic>
        <p:nvPicPr>
          <p:cNvPr id="95" name="Obrázok 1" descr=""/>
          <p:cNvPicPr/>
          <p:nvPr/>
        </p:nvPicPr>
        <p:blipFill>
          <a:blip r:embed="rId1"/>
          <a:stretch/>
        </p:blipFill>
        <p:spPr>
          <a:xfrm>
            <a:off x="6339600" y="1008000"/>
            <a:ext cx="2716920" cy="3741480"/>
          </a:xfrm>
          <a:prstGeom prst="rect">
            <a:avLst/>
          </a:prstGeom>
          <a:ln>
            <a:noFill/>
          </a:ln>
        </p:spPr>
      </p:pic>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User persona 3(Alex)</a:t>
            </a:r>
            <a:endParaRPr b="0" lang="en-US" sz="2600" spc="-1" strike="noStrike">
              <a:solidFill>
                <a:srgbClr val="000000"/>
              </a:solidFill>
              <a:latin typeface="Arial"/>
            </a:endParaRPr>
          </a:p>
        </p:txBody>
      </p:sp>
      <p:sp>
        <p:nvSpPr>
          <p:cNvPr id="97" name="TextShape 2"/>
          <p:cNvSpPr txBox="1"/>
          <p:nvPr/>
        </p:nvSpPr>
        <p:spPr>
          <a:xfrm>
            <a:off x="729360" y="2079000"/>
            <a:ext cx="4709880" cy="2260800"/>
          </a:xfrm>
          <a:prstGeom prst="rect">
            <a:avLst/>
          </a:prstGeom>
          <a:noFill/>
          <a:ln>
            <a:noFill/>
          </a:ln>
        </p:spPr>
        <p:txBody>
          <a:bodyPr tIns="91440" bIns="91440"/>
          <a:p>
            <a:pPr marL="146160">
              <a:lnSpc>
                <a:spcPct val="115000"/>
              </a:lnSpc>
            </a:pPr>
            <a:r>
              <a:rPr b="0" lang="en-US" sz="1300" spc="-1" strike="noStrike">
                <a:solidFill>
                  <a:srgbClr val="595959"/>
                </a:solidFill>
                <a:latin typeface="Lato"/>
                <a:ea typeface="Lato"/>
              </a:rPr>
              <a:t>Alex is a 20 year old student who currently studies 2</a:t>
            </a:r>
            <a:r>
              <a:rPr b="0" lang="en-US" sz="1300" spc="-1" strike="noStrike" baseline="30000">
                <a:solidFill>
                  <a:srgbClr val="595959"/>
                </a:solidFill>
                <a:latin typeface="Lato"/>
                <a:ea typeface="Lato"/>
              </a:rPr>
              <a:t>nd</a:t>
            </a:r>
            <a:r>
              <a:rPr b="0" lang="en-US" sz="1300" spc="-1" strike="noStrike">
                <a:solidFill>
                  <a:srgbClr val="595959"/>
                </a:solidFill>
                <a:latin typeface="Lato"/>
                <a:ea typeface="Lato"/>
              </a:rPr>
              <a:t> year Gender Studies. He is a good student but sometimes he does not understand some concepts. However, he is usually too intimidated by lecturers, so he prefers to ask his fellow peers, but he would like a way of knowing which answer is considered the most reliable, so he does not get wrong information.</a:t>
            </a:r>
            <a:endParaRPr b="0" lang="en-US" sz="1300" spc="-1" strike="noStrike">
              <a:solidFill>
                <a:srgbClr val="000000"/>
              </a:solidFill>
              <a:latin typeface="Arial"/>
            </a:endParaRPr>
          </a:p>
          <a:p>
            <a:pPr marL="146160">
              <a:lnSpc>
                <a:spcPct val="115000"/>
              </a:lnSpc>
            </a:pPr>
            <a:endParaRPr b="0" lang="en-US" sz="1300" spc="-1" strike="noStrike">
              <a:solidFill>
                <a:srgbClr val="000000"/>
              </a:solidFill>
              <a:latin typeface="Arial"/>
            </a:endParaRPr>
          </a:p>
        </p:txBody>
      </p:sp>
      <p:pic>
        <p:nvPicPr>
          <p:cNvPr id="98" name="Picture 2" descr=""/>
          <p:cNvPicPr/>
          <p:nvPr/>
        </p:nvPicPr>
        <p:blipFill>
          <a:blip r:embed="rId1"/>
          <a:stretch/>
        </p:blipFill>
        <p:spPr>
          <a:xfrm>
            <a:off x="5646600" y="767520"/>
            <a:ext cx="2976120" cy="3968280"/>
          </a:xfrm>
          <a:prstGeom prst="rect">
            <a:avLst/>
          </a:prstGeom>
          <a:ln>
            <a:noFill/>
          </a:ln>
        </p:spPr>
      </p:pic>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specification</a:t>
            </a:r>
            <a:endParaRPr b="0" lang="en-US" sz="2600" spc="-1" strike="noStrike">
              <a:solidFill>
                <a:srgbClr val="000000"/>
              </a:solidFill>
              <a:latin typeface="Arial"/>
            </a:endParaRPr>
          </a:p>
        </p:txBody>
      </p:sp>
      <p:sp>
        <p:nvSpPr>
          <p:cNvPr id="100" name="TextShape 2"/>
          <p:cNvSpPr txBox="1"/>
          <p:nvPr/>
        </p:nvSpPr>
        <p:spPr>
          <a:xfrm>
            <a:off x="729360" y="1854000"/>
            <a:ext cx="7688520" cy="2260800"/>
          </a:xfrm>
          <a:prstGeom prst="rect">
            <a:avLst/>
          </a:prstGeom>
          <a:noFill/>
          <a:ln>
            <a:noFill/>
          </a:ln>
        </p:spPr>
        <p:txBody>
          <a:bodyPr tIns="91440" bIns="91440"/>
          <a:p>
            <a:pPr marL="146160">
              <a:lnSpc>
                <a:spcPct val="115000"/>
              </a:lnSpc>
            </a:pPr>
            <a:r>
              <a:rPr b="0" lang="en-US" sz="1000" spc="-1" strike="noStrike">
                <a:solidFill>
                  <a:srgbClr val="595959"/>
                </a:solidFill>
                <a:latin typeface="Lato"/>
                <a:ea typeface="Lato"/>
              </a:rPr>
              <a:t>	</a:t>
            </a:r>
            <a:r>
              <a:rPr b="0" lang="en-US" sz="1000" spc="-1" strike="noStrike">
                <a:solidFill>
                  <a:srgbClr val="595959"/>
                </a:solidFill>
                <a:latin typeface="Lato"/>
                <a:ea typeface="Lato"/>
              </a:rPr>
              <a:t>The intended users for the app are students studying at a single university. As for the purpose of the site, it’s to allow students to ask their fellow students for help with assignments and for other students to help them. </a:t>
            </a:r>
            <a:endParaRPr b="0" lang="en-US" sz="1000" spc="-1" strike="noStrike">
              <a:solidFill>
                <a:srgbClr val="000000"/>
              </a:solidFill>
              <a:latin typeface="Arial"/>
            </a:endParaRPr>
          </a:p>
          <a:p>
            <a:pPr marL="146160">
              <a:lnSpc>
                <a:spcPct val="115000"/>
              </a:lnSpc>
            </a:pPr>
            <a:r>
              <a:rPr b="0" lang="en-US" sz="1000" spc="-1" strike="noStrike">
                <a:solidFill>
                  <a:srgbClr val="595959"/>
                </a:solidFill>
                <a:latin typeface="Lato"/>
                <a:ea typeface="Lato"/>
              </a:rPr>
              <a:t>	</a:t>
            </a:r>
            <a:r>
              <a:rPr b="0" lang="en-US" sz="1000" spc="-1" strike="noStrike">
                <a:solidFill>
                  <a:srgbClr val="595959"/>
                </a:solidFill>
                <a:latin typeface="Lato"/>
                <a:ea typeface="Lato"/>
              </a:rPr>
              <a:t>People struggling with a course or other things will be able to ask their peers questions and others will be able to try and explain the material. </a:t>
            </a:r>
            <a:endParaRPr b="0" lang="en-US" sz="1000" spc="-1" strike="noStrike">
              <a:solidFill>
                <a:srgbClr val="000000"/>
              </a:solidFill>
              <a:latin typeface="Arial"/>
            </a:endParaRPr>
          </a:p>
          <a:p>
            <a:pPr marL="146160">
              <a:lnSpc>
                <a:spcPct val="115000"/>
              </a:lnSpc>
            </a:pPr>
            <a:r>
              <a:rPr b="0" lang="en-US" sz="1000" spc="-1" strike="noStrike">
                <a:solidFill>
                  <a:srgbClr val="595959"/>
                </a:solidFill>
                <a:latin typeface="Lato"/>
                <a:ea typeface="Lato"/>
              </a:rPr>
              <a:t>	</a:t>
            </a:r>
            <a:r>
              <a:rPr b="0" lang="en-US" sz="1000" spc="-1" strike="noStrike">
                <a:solidFill>
                  <a:srgbClr val="595959"/>
                </a:solidFill>
                <a:latin typeface="Lato"/>
                <a:ea typeface="Lato"/>
              </a:rPr>
              <a:t>Volunteers who are confident with the course material will provide the people struggling with help and advice and depending on if it’s correct receive “props” as a thanks for the answers which are then displayed on their profile.</a:t>
            </a:r>
            <a:endParaRPr b="0" lang="en-US" sz="1000" spc="-1" strike="noStrike">
              <a:solidFill>
                <a:srgbClr val="000000"/>
              </a:solidFill>
              <a:latin typeface="Arial"/>
            </a:endParaRPr>
          </a:p>
          <a:p>
            <a:pPr marL="457200" indent="-310680">
              <a:lnSpc>
                <a:spcPct val="115000"/>
              </a:lnSpc>
              <a:buClr>
                <a:srgbClr val="595959"/>
              </a:buClr>
              <a:buFont typeface="Lato"/>
              <a:buChar char="●"/>
            </a:pPr>
            <a:r>
              <a:rPr b="0" lang="en-US" sz="1000" spc="-1" strike="noStrike">
                <a:solidFill>
                  <a:srgbClr val="595959"/>
                </a:solidFill>
                <a:latin typeface="Lato"/>
                <a:ea typeface="Lato"/>
              </a:rPr>
              <a:t>Lecturers will be able to see what topics people are having the most trouble with. </a:t>
            </a:r>
            <a:endParaRPr b="0" lang="en-US" sz="1000" spc="-1" strike="noStrike">
              <a:solidFill>
                <a:srgbClr val="000000"/>
              </a:solidFill>
              <a:latin typeface="Arial"/>
            </a:endParaRPr>
          </a:p>
          <a:p>
            <a:pPr marL="457200" indent="-310680">
              <a:lnSpc>
                <a:spcPct val="115000"/>
              </a:lnSpc>
              <a:buClr>
                <a:srgbClr val="595959"/>
              </a:buClr>
              <a:buFont typeface="Lato"/>
              <a:buChar char="●"/>
            </a:pPr>
            <a:r>
              <a:rPr b="0" lang="en-US" sz="1000" spc="-1" strike="noStrike">
                <a:solidFill>
                  <a:srgbClr val="595959"/>
                </a:solidFill>
                <a:latin typeface="Lato"/>
                <a:ea typeface="Lato"/>
              </a:rPr>
              <a:t>Users should be able to:</a:t>
            </a:r>
            <a:endParaRPr b="0" lang="en-US" sz="1000" spc="-1" strike="noStrike">
              <a:solidFill>
                <a:srgbClr val="000000"/>
              </a:solidFill>
              <a:latin typeface="Arial"/>
            </a:endParaRPr>
          </a:p>
          <a:p>
            <a:pPr marL="457200" indent="-310680">
              <a:lnSpc>
                <a:spcPct val="115000"/>
              </a:lnSpc>
              <a:buClr>
                <a:srgbClr val="595959"/>
              </a:buClr>
              <a:buFont typeface="Lato"/>
              <a:buChar char="●"/>
            </a:pPr>
            <a:r>
              <a:rPr b="0" lang="en-US" sz="1000" spc="-1" strike="noStrike">
                <a:solidFill>
                  <a:srgbClr val="595959"/>
                </a:solidFill>
                <a:latin typeface="Lato"/>
                <a:ea typeface="Lato"/>
              </a:rPr>
              <a:t>make an account</a:t>
            </a:r>
            <a:endParaRPr b="0" lang="en-US" sz="1000" spc="-1" strike="noStrike">
              <a:solidFill>
                <a:srgbClr val="000000"/>
              </a:solidFill>
              <a:latin typeface="Arial"/>
            </a:endParaRPr>
          </a:p>
          <a:p>
            <a:pPr marL="457200" indent="-310680">
              <a:lnSpc>
                <a:spcPct val="115000"/>
              </a:lnSpc>
              <a:buClr>
                <a:srgbClr val="595959"/>
              </a:buClr>
              <a:buFont typeface="Lato"/>
              <a:buChar char="●"/>
            </a:pPr>
            <a:r>
              <a:rPr b="0" lang="en-US" sz="1000" spc="-1" strike="noStrike">
                <a:solidFill>
                  <a:srgbClr val="595959"/>
                </a:solidFill>
                <a:latin typeface="Lato"/>
                <a:ea typeface="Lato"/>
              </a:rPr>
              <a:t>ask questions</a:t>
            </a:r>
            <a:endParaRPr b="0" lang="en-US" sz="1000" spc="-1" strike="noStrike">
              <a:solidFill>
                <a:srgbClr val="000000"/>
              </a:solidFill>
              <a:latin typeface="Arial"/>
            </a:endParaRPr>
          </a:p>
          <a:p>
            <a:pPr marL="457200" indent="-310680">
              <a:lnSpc>
                <a:spcPct val="115000"/>
              </a:lnSpc>
              <a:buClr>
                <a:srgbClr val="595959"/>
              </a:buClr>
              <a:buFont typeface="Lato"/>
              <a:buChar char="●"/>
            </a:pPr>
            <a:r>
              <a:rPr b="0" lang="en-US" sz="1000" spc="-1" strike="noStrike">
                <a:solidFill>
                  <a:srgbClr val="595959"/>
                </a:solidFill>
                <a:latin typeface="Lato"/>
                <a:ea typeface="Lato"/>
              </a:rPr>
              <a:t>write in mathematical formulas</a:t>
            </a:r>
            <a:endParaRPr b="0" lang="en-US" sz="1000" spc="-1" strike="noStrike">
              <a:solidFill>
                <a:srgbClr val="000000"/>
              </a:solidFill>
              <a:latin typeface="Arial"/>
            </a:endParaRPr>
          </a:p>
          <a:p>
            <a:pPr marL="457200" indent="-310680">
              <a:lnSpc>
                <a:spcPct val="115000"/>
              </a:lnSpc>
              <a:buClr>
                <a:srgbClr val="595959"/>
              </a:buClr>
              <a:buFont typeface="Lato"/>
              <a:buChar char="●"/>
            </a:pPr>
            <a:r>
              <a:rPr b="0" lang="en-US" sz="1000" spc="-1" strike="noStrike">
                <a:solidFill>
                  <a:srgbClr val="595959"/>
                </a:solidFill>
                <a:latin typeface="Lato"/>
                <a:ea typeface="Lato"/>
              </a:rPr>
              <a:t>answer questions</a:t>
            </a:r>
            <a:endParaRPr b="0" lang="en-US" sz="1000" spc="-1" strike="noStrike">
              <a:solidFill>
                <a:srgbClr val="000000"/>
              </a:solidFill>
              <a:latin typeface="Arial"/>
            </a:endParaRPr>
          </a:p>
          <a:p>
            <a:pPr marL="457200" indent="-310680">
              <a:lnSpc>
                <a:spcPct val="115000"/>
              </a:lnSpc>
              <a:buClr>
                <a:srgbClr val="595959"/>
              </a:buClr>
              <a:buFont typeface="Lato"/>
              <a:buChar char="●"/>
            </a:pPr>
            <a:r>
              <a:rPr b="0" lang="en-US" sz="1000" spc="-1" strike="noStrike">
                <a:solidFill>
                  <a:srgbClr val="595959"/>
                </a:solidFill>
                <a:latin typeface="Lato"/>
                <a:ea typeface="Lato"/>
              </a:rPr>
              <a:t>attach images to answers and questions</a:t>
            </a:r>
            <a:endParaRPr b="0" lang="en-US" sz="1000" spc="-1" strike="noStrike">
              <a:solidFill>
                <a:srgbClr val="000000"/>
              </a:solidFill>
              <a:latin typeface="Arial"/>
            </a:endParaRPr>
          </a:p>
          <a:p>
            <a:pPr marL="457200" indent="-310680">
              <a:lnSpc>
                <a:spcPct val="115000"/>
              </a:lnSpc>
              <a:buClr>
                <a:srgbClr val="595959"/>
              </a:buClr>
              <a:buFont typeface="Lato"/>
              <a:buChar char="●"/>
            </a:pPr>
            <a:r>
              <a:rPr b="0" lang="en-US" sz="1000" spc="-1" strike="noStrike">
                <a:solidFill>
                  <a:srgbClr val="595959"/>
                </a:solidFill>
                <a:latin typeface="Lato"/>
                <a:ea typeface="Lato"/>
              </a:rPr>
              <a:t>reply and discuss answers</a:t>
            </a:r>
            <a:endParaRPr b="0" lang="en-US" sz="1000" spc="-1" strike="noStrike">
              <a:solidFill>
                <a:srgbClr val="000000"/>
              </a:solidFill>
              <a:latin typeface="Arial"/>
            </a:endParaRPr>
          </a:p>
          <a:p>
            <a:pPr marL="457200" indent="-310680">
              <a:lnSpc>
                <a:spcPct val="115000"/>
              </a:lnSpc>
              <a:buClr>
                <a:srgbClr val="595959"/>
              </a:buClr>
              <a:buFont typeface="Lato"/>
              <a:buChar char="●"/>
            </a:pPr>
            <a:r>
              <a:rPr b="0" lang="en-US" sz="1000" spc="-1" strike="noStrike">
                <a:solidFill>
                  <a:srgbClr val="595959"/>
                </a:solidFill>
                <a:latin typeface="Lato"/>
                <a:ea typeface="Lato"/>
              </a:rPr>
              <a:t>search for questions based on criteria</a:t>
            </a:r>
            <a:endParaRPr b="0" lang="en-US" sz="1000" spc="-1" strike="noStrike">
              <a:solidFill>
                <a:srgbClr val="000000"/>
              </a:solidFill>
              <a:latin typeface="Arial"/>
            </a:endParaRPr>
          </a:p>
          <a:p>
            <a:pPr marL="457200" indent="-310680">
              <a:lnSpc>
                <a:spcPct val="115000"/>
              </a:lnSpc>
              <a:buClr>
                <a:srgbClr val="595959"/>
              </a:buClr>
              <a:buFont typeface="Lato"/>
              <a:buChar char="●"/>
            </a:pPr>
            <a:r>
              <a:rPr b="0" lang="en-US" sz="1000" spc="-1" strike="noStrike">
                <a:solidFill>
                  <a:srgbClr val="595959"/>
                </a:solidFill>
                <a:latin typeface="Lato"/>
                <a:ea typeface="Lato"/>
              </a:rPr>
              <a:t>rate comments based on their correctness</a:t>
            </a:r>
            <a:endParaRPr b="0" lang="en-US" sz="1000" spc="-1" strike="noStrike">
              <a:solidFill>
                <a:srgbClr val="000000"/>
              </a:solidFill>
              <a:latin typeface="Arial"/>
            </a:endParaRPr>
          </a:p>
          <a:p>
            <a:pPr marL="457200" indent="-310680">
              <a:lnSpc>
                <a:spcPct val="115000"/>
              </a:lnSpc>
              <a:buClr>
                <a:srgbClr val="595959"/>
              </a:buClr>
              <a:buFont typeface="Lato"/>
              <a:buChar char="●"/>
            </a:pPr>
            <a:r>
              <a:rPr b="0" lang="en-US" sz="1000" spc="-1" strike="noStrike">
                <a:solidFill>
                  <a:srgbClr val="595959"/>
                </a:solidFill>
                <a:latin typeface="Lato"/>
                <a:ea typeface="Lato"/>
              </a:rPr>
              <a:t>the questions should be categorised by course and more widely by subject</a:t>
            </a:r>
            <a:endParaRPr b="0" lang="en-US" sz="1000" spc="-1" strike="noStrike">
              <a:solidFill>
                <a:srgbClr val="000000"/>
              </a:solidFill>
              <a:latin typeface="Arial"/>
            </a:endParaRPr>
          </a:p>
          <a:p>
            <a:pPr>
              <a:lnSpc>
                <a:spcPct val="115000"/>
              </a:lnSpc>
              <a:spcAft>
                <a:spcPts val="1599"/>
              </a:spcAft>
            </a:pPr>
            <a:endParaRPr b="0" lang="en-US" sz="1000" spc="-1" strike="noStrike">
              <a:solidFill>
                <a:srgbClr val="000000"/>
              </a:solidFill>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System architecture diagram</a:t>
            </a:r>
            <a:endParaRPr b="0" lang="en-US" sz="2600" spc="-1" strike="noStrike">
              <a:solidFill>
                <a:srgbClr val="000000"/>
              </a:solidFill>
              <a:latin typeface="Arial"/>
            </a:endParaRPr>
          </a:p>
        </p:txBody>
      </p:sp>
      <p:sp>
        <p:nvSpPr>
          <p:cNvPr id="102" name="TextShape 2"/>
          <p:cNvSpPr txBox="1"/>
          <p:nvPr/>
        </p:nvSpPr>
        <p:spPr>
          <a:xfrm>
            <a:off x="729360" y="2079000"/>
            <a:ext cx="7688520" cy="2260800"/>
          </a:xfrm>
          <a:prstGeom prst="rect">
            <a:avLst/>
          </a:prstGeom>
          <a:noFill/>
          <a:ln>
            <a:noFill/>
          </a:ln>
        </p:spPr>
        <p:txBody>
          <a:bodyPr tIns="91440" bIns="91440"/>
          <a:p>
            <a:endParaRPr b="0" lang="en-US" sz="1400" spc="-1" strike="noStrike">
              <a:solidFill>
                <a:srgbClr val="000000"/>
              </a:solidFill>
              <a:latin typeface="Arial"/>
            </a:endParaRPr>
          </a:p>
        </p:txBody>
      </p:sp>
      <p:pic>
        <p:nvPicPr>
          <p:cNvPr id="103" name="Obrázok 1" descr=""/>
          <p:cNvPicPr/>
          <p:nvPr/>
        </p:nvPicPr>
        <p:blipFill>
          <a:blip r:embed="rId1"/>
          <a:stretch/>
        </p:blipFill>
        <p:spPr>
          <a:xfrm>
            <a:off x="2152800" y="2109240"/>
            <a:ext cx="4838400" cy="219996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ER diagram</a:t>
            </a:r>
            <a:endParaRPr b="0" lang="en-US" sz="2600" spc="-1" strike="noStrike">
              <a:solidFill>
                <a:srgbClr val="000000"/>
              </a:solidFill>
              <a:latin typeface="Arial"/>
            </a:endParaRPr>
          </a:p>
        </p:txBody>
      </p:sp>
      <p:sp>
        <p:nvSpPr>
          <p:cNvPr id="105" name="TextShape 2"/>
          <p:cNvSpPr txBox="1"/>
          <p:nvPr/>
        </p:nvSpPr>
        <p:spPr>
          <a:xfrm>
            <a:off x="729360" y="2079000"/>
            <a:ext cx="7688520" cy="2260800"/>
          </a:xfrm>
          <a:prstGeom prst="rect">
            <a:avLst/>
          </a:prstGeom>
          <a:noFill/>
          <a:ln>
            <a:noFill/>
          </a:ln>
        </p:spPr>
        <p:txBody>
          <a:bodyPr tIns="91440" bIns="91440"/>
          <a:p>
            <a:endParaRPr b="0" lang="en-US" sz="1400" spc="-1" strike="noStrike">
              <a:solidFill>
                <a:srgbClr val="000000"/>
              </a:solidFill>
              <a:latin typeface="Arial"/>
            </a:endParaRPr>
          </a:p>
        </p:txBody>
      </p:sp>
      <p:pic>
        <p:nvPicPr>
          <p:cNvPr id="106" name="Obrázok 1" descr=""/>
          <p:cNvPicPr/>
          <p:nvPr/>
        </p:nvPicPr>
        <p:blipFill>
          <a:blip r:embed="rId1"/>
          <a:stretch/>
        </p:blipFill>
        <p:spPr>
          <a:xfrm>
            <a:off x="3944160" y="637200"/>
            <a:ext cx="4638960" cy="4285440"/>
          </a:xfrm>
          <a:prstGeom prst="rect">
            <a:avLst/>
          </a:prstGeom>
          <a:ln>
            <a:noFill/>
          </a:ln>
        </p:spPr>
      </p:pic>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latin typeface="Raleway"/>
                <a:ea typeface="Raleway"/>
              </a:rPr>
              <a:t>users</a:t>
            </a:r>
            <a:endParaRPr b="0" lang="en-US" sz="2600" spc="-1" strike="noStrike">
              <a:solidFill>
                <a:srgbClr val="000000"/>
              </a:solidFill>
              <a:latin typeface="Arial"/>
            </a:endParaRPr>
          </a:p>
        </p:txBody>
      </p:sp>
      <p:graphicFrame>
        <p:nvGraphicFramePr>
          <p:cNvPr id="108" name="Table 2"/>
          <p:cNvGraphicFramePr/>
          <p:nvPr/>
        </p:nvGraphicFramePr>
        <p:xfrm>
          <a:off x="725760" y="1854000"/>
          <a:ext cx="7036560" cy="2115720"/>
        </p:xfrm>
        <a:graphic>
          <a:graphicData uri="http://schemas.openxmlformats.org/drawingml/2006/table">
            <a:tbl>
              <a:tblPr/>
              <a:tblGrid>
                <a:gridCol w="3518280"/>
                <a:gridCol w="3518280"/>
              </a:tblGrid>
              <a:tr h="437400">
                <a:tc gridSpan="2">
                  <a:txBody>
                    <a:bodyPr lIns="34920" rIns="34920" tIns="34920" bIns="34920"/>
                    <a:p>
                      <a:pPr algn="ctr">
                        <a:lnSpc>
                          <a:spcPct val="100000"/>
                        </a:lnSpc>
                      </a:pPr>
                      <a:r>
                        <a:rPr b="1" lang="en-US" sz="1600" spc="-1" strike="noStrike">
                          <a:solidFill>
                            <a:srgbClr val="ffffff"/>
                          </a:solidFill>
                          <a:latin typeface="Arial"/>
                          <a:ea typeface="Arial"/>
                        </a:rPr>
                        <a:t>Users</a:t>
                      </a:r>
                      <a:endParaRPr b="0" lang="en-US" sz="1600" spc="-1" strike="noStrike">
                        <a:latin typeface="Arial"/>
                      </a:endParaRPr>
                    </a:p>
                  </a:txBody>
                  <a:tcPr marL="34920" marR="34920">
                    <a:lnL w="12240">
                      <a:solidFill>
                        <a:srgbClr val="ffffff"/>
                      </a:solidFill>
                    </a:lnL>
                    <a:lnR w="12240">
                      <a:solidFill>
                        <a:srgbClr val="ffffff"/>
                      </a:solidFill>
                    </a:lnR>
                    <a:lnT w="12240">
                      <a:solidFill>
                        <a:srgbClr val="ffffff"/>
                      </a:solidFill>
                    </a:lnT>
                    <a:lnB w="38160">
                      <a:solidFill>
                        <a:srgbClr val="ffffff"/>
                      </a:solidFill>
                    </a:lnB>
                    <a:solidFill>
                      <a:srgbClr val="595959"/>
                    </a:solidFill>
                  </a:tcPr>
                </a:tc>
                <a:tc hMerge="1">
                  <a:tcPr>
                    <a:solidFill>
                      <a:srgbClr val="729fcf"/>
                    </a:solidFill>
                  </a:tcPr>
                </a:tc>
              </a:tr>
              <a:tr h="352440">
                <a:tc>
                  <a:txBody>
                    <a:bodyPr lIns="34920" rIns="34920" tIns="34920" bIns="34920"/>
                    <a:p>
                      <a:pPr>
                        <a:lnSpc>
                          <a:spcPct val="100000"/>
                        </a:lnSpc>
                      </a:pPr>
                      <a:r>
                        <a:rPr b="1" lang="en-US" sz="1200" spc="-1" strike="noStrike">
                          <a:solidFill>
                            <a:srgbClr val="ffffff"/>
                          </a:solidFill>
                          <a:latin typeface="Arial"/>
                          <a:ea typeface="Arial"/>
                        </a:rPr>
                        <a:t>Field</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200" spc="-1" strike="noStrike">
                          <a:solidFill>
                            <a:srgbClr val="1a9988"/>
                          </a:solidFill>
                          <a:latin typeface="Arial"/>
                          <a:ea typeface="Arial"/>
                        </a:rPr>
                        <a:t>Type</a:t>
                      </a:r>
                      <a:endParaRPr b="0" lang="en-US" sz="12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331200">
                <a:tc>
                  <a:txBody>
                    <a:bodyPr lIns="34920" rIns="34920" tIns="34920" bIns="34920"/>
                    <a:p>
                      <a:pPr>
                        <a:lnSpc>
                          <a:spcPct val="100000"/>
                        </a:lnSpc>
                      </a:pPr>
                      <a:r>
                        <a:rPr b="1" lang="en-US" sz="1100" spc="-1" strike="noStrike">
                          <a:solidFill>
                            <a:srgbClr val="ffffff"/>
                          </a:solidFill>
                          <a:latin typeface="Arial"/>
                          <a:ea typeface="Arial"/>
                        </a:rPr>
                        <a:t>Username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(128) (Primary key)</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331200">
                <a:tc>
                  <a:txBody>
                    <a:bodyPr lIns="34920" rIns="34920" tIns="34920" bIns="34920"/>
                    <a:p>
                      <a:pPr>
                        <a:lnSpc>
                          <a:spcPct val="100000"/>
                        </a:lnSpc>
                      </a:pPr>
                      <a:r>
                        <a:rPr b="1" lang="en-US" sz="1100" spc="-1" strike="noStrike">
                          <a:solidFill>
                            <a:srgbClr val="ffffff"/>
                          </a:solidFill>
                          <a:latin typeface="Arial"/>
                          <a:ea typeface="Arial"/>
                        </a:rPr>
                        <a:t>Email address</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(128) (formatted) (Unique)</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r h="331200">
                <a:tc>
                  <a:txBody>
                    <a:bodyPr lIns="34920" rIns="34920" tIns="34920" bIns="34920"/>
                    <a:p>
                      <a:pPr>
                        <a:lnSpc>
                          <a:spcPct val="100000"/>
                        </a:lnSpc>
                      </a:pPr>
                      <a:r>
                        <a:rPr b="1" lang="en-US" sz="1100" spc="-1" strike="noStrike">
                          <a:solidFill>
                            <a:srgbClr val="ffffff"/>
                          </a:solidFill>
                          <a:latin typeface="Arial"/>
                          <a:ea typeface="Arial"/>
                        </a:rPr>
                        <a:t>Password</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Char (128)</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e9e9e9"/>
                    </a:solidFill>
                  </a:tcPr>
                </a:tc>
              </a:tr>
              <a:tr h="332280">
                <a:tc>
                  <a:txBody>
                    <a:bodyPr lIns="34920" rIns="34920" tIns="34920" bIns="34920"/>
                    <a:p>
                      <a:pPr>
                        <a:lnSpc>
                          <a:spcPct val="100000"/>
                        </a:lnSpc>
                      </a:pPr>
                      <a:r>
                        <a:rPr b="1" lang="en-US" sz="1100" spc="-1" strike="noStrike">
                          <a:solidFill>
                            <a:srgbClr val="ffffff"/>
                          </a:solidFill>
                          <a:latin typeface="Arial"/>
                          <a:ea typeface="Arial"/>
                        </a:rPr>
                        <a:t>URL</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595959"/>
                    </a:solidFill>
                  </a:tcPr>
                </a:tc>
                <a:tc>
                  <a:txBody>
                    <a:bodyPr lIns="34920" rIns="34920" tIns="34920" bIns="34920"/>
                    <a:p>
                      <a:pPr>
                        <a:lnSpc>
                          <a:spcPct val="100000"/>
                        </a:lnSpc>
                      </a:pPr>
                      <a:r>
                        <a:rPr b="0" lang="en-US" sz="1100" spc="-1" strike="noStrike">
                          <a:solidFill>
                            <a:srgbClr val="1a9988"/>
                          </a:solidFill>
                          <a:latin typeface="Arial"/>
                          <a:ea typeface="Arial"/>
                        </a:rPr>
                        <a:t>Slug</a:t>
                      </a:r>
                      <a:endParaRPr b="0" lang="en-US" sz="1100" spc="-1" strike="noStrike">
                        <a:latin typeface="Arial"/>
                      </a:endParaRPr>
                    </a:p>
                  </a:txBody>
                  <a:tcPr marL="34920" marR="34920">
                    <a:lnL w="12240">
                      <a:solidFill>
                        <a:srgbClr val="ffffff"/>
                      </a:solidFill>
                    </a:lnL>
                    <a:lnR w="12240">
                      <a:solidFill>
                        <a:srgbClr val="ffffff"/>
                      </a:solidFill>
                    </a:lnR>
                    <a:lnT w="12240">
                      <a:solidFill>
                        <a:srgbClr val="ffffff"/>
                      </a:solidFill>
                    </a:lnT>
                    <a:lnB w="12240">
                      <a:solidFill>
                        <a:srgbClr val="ffffff"/>
                      </a:solidFill>
                    </a:lnB>
                    <a:solidFill>
                      <a:srgbClr val="d1d1d1"/>
                    </a:solidFill>
                  </a:tcPr>
                </a:tc>
              </a:tr>
            </a:tbl>
          </a:graphicData>
        </a:graphic>
      </p:graphicFrame>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227</TotalTime>
  <Application>LibreOffice/6.0.7.3$Linux_X86_64 LibreOffice_project/00m0$Build-3</Application>
  <Words>683</Words>
  <Paragraphs>135</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2019-02-26T12:20:55Z</dcterms:modified>
  <cp:revision>10</cp:revision>
  <dc:subject/>
  <dc:title>Glas Overgow</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9</vt:i4>
  </property>
  <property fmtid="{D5CDD505-2E9C-101B-9397-08002B2CF9AE}" pid="8" name="PresentationFormat">
    <vt:lpwstr>Prezentácia na obrazovke (16:9)</vt:lpwstr>
  </property>
  <property fmtid="{D5CDD505-2E9C-101B-9397-08002B2CF9AE}" pid="9" name="ScaleCrop">
    <vt:bool>0</vt:bool>
  </property>
  <property fmtid="{D5CDD505-2E9C-101B-9397-08002B2CF9AE}" pid="10" name="ShareDoc">
    <vt:bool>0</vt:bool>
  </property>
  <property fmtid="{D5CDD505-2E9C-101B-9397-08002B2CF9AE}" pid="11" name="Slides">
    <vt:i4>22</vt:i4>
  </property>
</Properties>
</file>